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8" r:id="rId1"/>
  </p:sldMasterIdLst>
  <p:notesMasterIdLst>
    <p:notesMasterId r:id="rId44"/>
  </p:notesMasterIdLst>
  <p:sldIdLst>
    <p:sldId id="418" r:id="rId2"/>
    <p:sldId id="257" r:id="rId3"/>
    <p:sldId id="419" r:id="rId4"/>
    <p:sldId id="411" r:id="rId5"/>
    <p:sldId id="412" r:id="rId6"/>
    <p:sldId id="414" r:id="rId7"/>
    <p:sldId id="413" r:id="rId8"/>
    <p:sldId id="299" r:id="rId9"/>
    <p:sldId id="301" r:id="rId10"/>
    <p:sldId id="296" r:id="rId11"/>
    <p:sldId id="300" r:id="rId12"/>
    <p:sldId id="297" r:id="rId13"/>
    <p:sldId id="306" r:id="rId14"/>
    <p:sldId id="307" r:id="rId15"/>
    <p:sldId id="308" r:id="rId16"/>
    <p:sldId id="309" r:id="rId17"/>
    <p:sldId id="415" r:id="rId18"/>
    <p:sldId id="416" r:id="rId19"/>
    <p:sldId id="417" r:id="rId20"/>
    <p:sldId id="311" r:id="rId21"/>
    <p:sldId id="333" r:id="rId22"/>
    <p:sldId id="334" r:id="rId23"/>
    <p:sldId id="262" r:id="rId24"/>
    <p:sldId id="260" r:id="rId25"/>
    <p:sldId id="263" r:id="rId26"/>
    <p:sldId id="256" r:id="rId27"/>
    <p:sldId id="261" r:id="rId28"/>
    <p:sldId id="423" r:id="rId29"/>
    <p:sldId id="258" r:id="rId30"/>
    <p:sldId id="428" r:id="rId31"/>
    <p:sldId id="259" r:id="rId32"/>
    <p:sldId id="424" r:id="rId33"/>
    <p:sldId id="425" r:id="rId34"/>
    <p:sldId id="426" r:id="rId35"/>
    <p:sldId id="265" r:id="rId36"/>
    <p:sldId id="420" r:id="rId37"/>
    <p:sldId id="264" r:id="rId38"/>
    <p:sldId id="287" r:id="rId39"/>
    <p:sldId id="427" r:id="rId40"/>
    <p:sldId id="266" r:id="rId41"/>
    <p:sldId id="267" r:id="rId42"/>
    <p:sldId id="286" r:id="rId43"/>
  </p:sldIdLst>
  <p:sldSz cx="9144000" cy="6858000" type="screen4x3"/>
  <p:notesSz cx="9928225"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Tien Duat" initials="LTD" lastIdx="1" clrIdx="0">
    <p:extLst>
      <p:ext uri="{19B8F6BF-5375-455C-9EA6-DF929625EA0E}">
        <p15:presenceInfo xmlns:p15="http://schemas.microsoft.com/office/powerpoint/2012/main" userId="Le Tien Du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502" autoAdjust="0"/>
  </p:normalViewPr>
  <p:slideViewPr>
    <p:cSldViewPr>
      <p:cViewPr>
        <p:scale>
          <a:sx n="75" d="100"/>
          <a:sy n="75" d="100"/>
        </p:scale>
        <p:origin x="2670" y="9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5E0A4-5A66-43BC-95CA-E19746DEB7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31ACD49-1CEE-41A5-81D7-9655A0C6ADEC}">
      <dgm:prSet phldrT="[Text]" custT="1"/>
      <dgm:spPr/>
      <dgm:t>
        <a:bodyPr/>
        <a:lstStyle/>
        <a:p>
          <a:r>
            <a:rPr lang="en-US" sz="1600" b="1" dirty="0">
              <a:latin typeface="Times New Roman" pitchFamily="18" charset="0"/>
              <a:cs typeface="Times New Roman" pitchFamily="18" charset="0"/>
            </a:rPr>
            <a:t>3. </a:t>
          </a:r>
          <a:r>
            <a:rPr lang="en-US" sz="1600" b="1" dirty="0" err="1">
              <a:latin typeface="Times New Roman" pitchFamily="18" charset="0"/>
              <a:cs typeface="Times New Roman" pitchFamily="18" charset="0"/>
            </a:rPr>
            <a:t>Đăng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trường</a:t>
          </a:r>
          <a:r>
            <a:rPr lang="en-US" sz="1600" b="1" dirty="0">
              <a:latin typeface="Times New Roman" pitchFamily="18" charset="0"/>
              <a:cs typeface="Times New Roman" pitchFamily="18" charset="0"/>
            </a:rPr>
            <a:t> (ĐKMT)</a:t>
          </a:r>
          <a:endParaRPr lang="en-US" sz="1600" b="1" dirty="0"/>
        </a:p>
      </dgm:t>
    </dgm:pt>
    <dgm:pt modelId="{86550191-4763-4B0B-A1BD-F65E0238BAE8}" type="parTrans" cxnId="{CE3BB6A8-B1C6-4179-B2E4-DFC05C356EA9}">
      <dgm:prSet/>
      <dgm:spPr/>
      <dgm:t>
        <a:bodyPr/>
        <a:lstStyle/>
        <a:p>
          <a:endParaRPr lang="en-US"/>
        </a:p>
      </dgm:t>
    </dgm:pt>
    <dgm:pt modelId="{D0C4F652-3CBA-4246-A212-A349120055B8}" type="sibTrans" cxnId="{CE3BB6A8-B1C6-4179-B2E4-DFC05C356EA9}">
      <dgm:prSet/>
      <dgm:spPr/>
      <dgm:t>
        <a:bodyPr/>
        <a:lstStyle/>
        <a:p>
          <a:endParaRPr lang="en-US"/>
        </a:p>
      </dgm:t>
    </dgm:pt>
    <dgm:pt modelId="{03CC5BC3-9B16-4C4F-BC55-09F0E811EC10}">
      <dgm:prSet phldrT="[Text]" custT="1"/>
      <dgm:spPr/>
      <dgm:t>
        <a:bodyPr/>
        <a:lstStyle/>
        <a:p>
          <a:r>
            <a:rPr lang="en-US" sz="1300" dirty="0" err="1">
              <a:latin typeface="Times New Roman" pitchFamily="18" charset="0"/>
              <a:cs typeface="Times New Roman" pitchFamily="18" charset="0"/>
            </a:rPr>
            <a:t>Đối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tượng</a:t>
          </a:r>
          <a:endParaRPr lang="en-US" sz="1300" dirty="0">
            <a:latin typeface="Times New Roman" pitchFamily="18" charset="0"/>
            <a:cs typeface="Times New Roman" pitchFamily="18" charset="0"/>
          </a:endParaRPr>
        </a:p>
      </dgm:t>
    </dgm:pt>
    <dgm:pt modelId="{EC97A5C8-79C1-41E9-BA95-29AD51176A65}" type="parTrans" cxnId="{8882310F-CB0E-4468-96E2-68C9BB226DAC}">
      <dgm:prSet/>
      <dgm:spPr/>
      <dgm:t>
        <a:bodyPr/>
        <a:lstStyle/>
        <a:p>
          <a:endParaRPr lang="en-US"/>
        </a:p>
      </dgm:t>
    </dgm:pt>
    <dgm:pt modelId="{D0A95F43-F42A-457D-8816-BAD4D97A3486}" type="sibTrans" cxnId="{8882310F-CB0E-4468-96E2-68C9BB226DAC}">
      <dgm:prSet/>
      <dgm:spPr/>
      <dgm:t>
        <a:bodyPr/>
        <a:lstStyle/>
        <a:p>
          <a:endParaRPr lang="en-US"/>
        </a:p>
      </dgm:t>
    </dgm:pt>
    <dgm:pt modelId="{332ADDD8-8DA6-46B3-823F-FCA0FADD3BDA}">
      <dgm:prSet phldrT="[Text]" custT="1"/>
      <dgm:spPr/>
      <dgm:t>
        <a:bodyPr/>
        <a:lstStyle/>
        <a:p>
          <a:pPr>
            <a:lnSpc>
              <a:spcPct val="100000"/>
            </a:lnSpc>
            <a:spcAft>
              <a:spcPts val="0"/>
            </a:spcAft>
          </a:pPr>
          <a:r>
            <a:rPr lang="en-US" sz="1000" dirty="0" err="1">
              <a:latin typeface="Times New Roman" pitchFamily="18" charset="0"/>
              <a:cs typeface="Times New Roman" pitchFamily="18" charset="0"/>
            </a:rPr>
            <a:t>Phải</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thực</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hiện</a:t>
          </a:r>
          <a:r>
            <a:rPr lang="en-US" sz="1000" dirty="0">
              <a:latin typeface="Times New Roman" pitchFamily="18" charset="0"/>
              <a:cs typeface="Times New Roman" pitchFamily="18" charset="0"/>
            </a:rPr>
            <a:t> ĐKMT: </a:t>
          </a:r>
          <a:r>
            <a:rPr lang="en-US" sz="1000" dirty="0" err="1">
              <a:latin typeface="Times New Roman" pitchFamily="18" charset="0"/>
              <a:cs typeface="Times New Roman" pitchFamily="18" charset="0"/>
            </a:rPr>
            <a:t>Dư</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án</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đầu</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tư</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cơ</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sơ</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đang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hoạt</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động</a:t>
          </a:r>
          <a:r>
            <a:rPr lang="en-US" sz="1000" dirty="0">
              <a:latin typeface="Times New Roman" pitchFamily="18" charset="0"/>
              <a:cs typeface="Times New Roman" pitchFamily="18" charset="0"/>
            </a:rPr>
            <a:t> có </a:t>
          </a:r>
          <a:r>
            <a:rPr lang="en-US" sz="1000" dirty="0" err="1">
              <a:latin typeface="Times New Roman" pitchFamily="18" charset="0"/>
              <a:cs typeface="Times New Roman" pitchFamily="18" charset="0"/>
            </a:rPr>
            <a:t>phát</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sinh</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chất</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thải</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không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thuộc</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đối</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tượng</a:t>
          </a:r>
          <a:r>
            <a:rPr lang="en-US" sz="1000" dirty="0">
              <a:latin typeface="Times New Roman" pitchFamily="18" charset="0"/>
              <a:cs typeface="Times New Roman" pitchFamily="18" charset="0"/>
            </a:rPr>
            <a:t> có GPMT</a:t>
          </a:r>
        </a:p>
      </dgm:t>
    </dgm:pt>
    <dgm:pt modelId="{ABE4012D-491B-41B1-B1CA-03DDFCAC776A}" type="parTrans" cxnId="{6D0B0A76-057A-44B1-B7B7-7FD98E928493}">
      <dgm:prSet/>
      <dgm:spPr/>
      <dgm:t>
        <a:bodyPr/>
        <a:lstStyle/>
        <a:p>
          <a:endParaRPr lang="en-US"/>
        </a:p>
      </dgm:t>
    </dgm:pt>
    <dgm:pt modelId="{0C6AB3AB-3873-4175-925F-828C77BF4034}" type="sibTrans" cxnId="{6D0B0A76-057A-44B1-B7B7-7FD98E928493}">
      <dgm:prSet/>
      <dgm:spPr/>
      <dgm:t>
        <a:bodyPr/>
        <a:lstStyle/>
        <a:p>
          <a:endParaRPr lang="en-US"/>
        </a:p>
      </dgm:t>
    </dgm:pt>
    <dgm:pt modelId="{2BB09D2C-5153-4E7B-97A9-272F50CC80EE}">
      <dgm:prSet phldrT="[Text]" custT="1"/>
      <dgm:spPr/>
      <dgm:t>
        <a:bodyPr/>
        <a:lstStyle/>
        <a:p>
          <a:r>
            <a:rPr lang="en-US" sz="1300" dirty="0" err="1">
              <a:latin typeface="Times New Roman" pitchFamily="18" charset="0"/>
              <a:cs typeface="Times New Roman" pitchFamily="18" charset="0"/>
            </a:rPr>
            <a:t>Thời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điểm</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thực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hiện</a:t>
          </a:r>
          <a:endParaRPr lang="en-US" sz="1300" dirty="0">
            <a:latin typeface="Times New Roman" pitchFamily="18" charset="0"/>
            <a:cs typeface="Times New Roman" pitchFamily="18" charset="0"/>
          </a:endParaRPr>
        </a:p>
      </dgm:t>
    </dgm:pt>
    <dgm:pt modelId="{18ED60A4-7024-41E9-9EBE-F4B3C33730F0}" type="parTrans" cxnId="{038BD085-2018-47D5-B2F2-E6B7E13EC741}">
      <dgm:prSet/>
      <dgm:spPr/>
      <dgm:t>
        <a:bodyPr/>
        <a:lstStyle/>
        <a:p>
          <a:endParaRPr lang="en-US"/>
        </a:p>
      </dgm:t>
    </dgm:pt>
    <dgm:pt modelId="{BE801831-811B-43E8-86C5-44E4646FD054}" type="sibTrans" cxnId="{038BD085-2018-47D5-B2F2-E6B7E13EC741}">
      <dgm:prSet/>
      <dgm:spPr/>
      <dgm:t>
        <a:bodyPr/>
        <a:lstStyle/>
        <a:p>
          <a:endParaRPr lang="en-US"/>
        </a:p>
      </dgm:t>
    </dgm:pt>
    <dgm:pt modelId="{77E54A99-3D2D-4CD1-98D9-9AEFD66D7767}">
      <dgm:prSet phldrT="[Text]" custT="1"/>
      <dgm:spPr/>
      <dgm:t>
        <a:bodyPr/>
        <a:lstStyle/>
        <a:p>
          <a:r>
            <a:rPr lang="en-US" sz="900" dirty="0" err="1">
              <a:latin typeface="Times New Roman" pitchFamily="18" charset="0"/>
              <a:cs typeface="Times New Roman" pitchFamily="18" charset="0"/>
            </a:rPr>
            <a:t>Đối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với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các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sơ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hoạt</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động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trước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ngày</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Luật</a:t>
          </a:r>
          <a:r>
            <a:rPr lang="en-US" sz="900" dirty="0">
              <a:latin typeface="Times New Roman" pitchFamily="18" charset="0"/>
              <a:cs typeface="Times New Roman" pitchFamily="18" charset="0"/>
            </a:rPr>
            <a:t> có </a:t>
          </a:r>
          <a:r>
            <a:rPr lang="en-US" sz="900" dirty="0" err="1">
              <a:latin typeface="Times New Roman" pitchFamily="18" charset="0"/>
              <a:cs typeface="Times New Roman" pitchFamily="18" charset="0"/>
            </a:rPr>
            <a:t>hiệu</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lực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hành</a:t>
          </a:r>
          <a:r>
            <a:rPr lang="en-US" sz="900" dirty="0">
              <a:latin typeface="Times New Roman" pitchFamily="18" charset="0"/>
              <a:cs typeface="Times New Roman" pitchFamily="18" charset="0"/>
            </a:rPr>
            <a:t> có </a:t>
          </a:r>
          <a:r>
            <a:rPr lang="en-US" sz="900" dirty="0" err="1">
              <a:latin typeface="Times New Roman" pitchFamily="18" charset="0"/>
              <a:cs typeface="Times New Roman" pitchFamily="18" charset="0"/>
            </a:rPr>
            <a:t>phát</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sinh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chất</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thuộc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tượng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có GPMT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thực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hiện</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trong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thời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hạn</a:t>
          </a:r>
          <a:r>
            <a:rPr lang="en-US" sz="900" dirty="0">
              <a:latin typeface="Times New Roman" pitchFamily="18" charset="0"/>
              <a:cs typeface="Times New Roman" pitchFamily="18" charset="0"/>
            </a:rPr>
            <a:t> 24 </a:t>
          </a:r>
          <a:r>
            <a:rPr lang="en-US" sz="900" dirty="0" err="1">
              <a:latin typeface="Times New Roman" pitchFamily="18" charset="0"/>
              <a:cs typeface="Times New Roman" pitchFamily="18" charset="0"/>
            </a:rPr>
            <a:t>tháng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tư</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ngày</a:t>
          </a:r>
          <a:r>
            <a:rPr lang="en-US" sz="900" dirty="0">
              <a:latin typeface="Times New Roman" pitchFamily="18" charset="0"/>
              <a:cs typeface="Times New Roman" pitchFamily="18" charset="0"/>
            </a:rPr>
            <a:t> 01/01/2022)</a:t>
          </a:r>
        </a:p>
      </dgm:t>
    </dgm:pt>
    <dgm:pt modelId="{DDCFBB44-5E97-4901-A0C4-B647BFB062FE}" type="parTrans" cxnId="{4C5F1E78-BD09-4101-82B1-7EA0D5B23D1D}">
      <dgm:prSet/>
      <dgm:spPr/>
      <dgm:t>
        <a:bodyPr/>
        <a:lstStyle/>
        <a:p>
          <a:endParaRPr lang="en-US"/>
        </a:p>
      </dgm:t>
    </dgm:pt>
    <dgm:pt modelId="{F2C3974E-47D5-4A5E-A648-C37CCE4AD5EF}" type="sibTrans" cxnId="{4C5F1E78-BD09-4101-82B1-7EA0D5B23D1D}">
      <dgm:prSet/>
      <dgm:spPr/>
      <dgm:t>
        <a:bodyPr/>
        <a:lstStyle/>
        <a:p>
          <a:endParaRPr lang="en-US"/>
        </a:p>
      </dgm:t>
    </dgm:pt>
    <dgm:pt modelId="{80ED7DA7-05FD-40F2-86AA-2AD4358BE2C6}">
      <dgm:prSet custT="1"/>
      <dgm:spPr/>
      <dgm:t>
        <a:bodyPr/>
        <a:lstStyle/>
        <a:p>
          <a:pPr algn="l">
            <a:lnSpc>
              <a:spcPct val="100000"/>
            </a:lnSpc>
            <a:spcAft>
              <a:spcPts val="0"/>
            </a:spcAft>
          </a:pPr>
          <a:r>
            <a:rPr lang="en-US" sz="900" dirty="0">
              <a:latin typeface="Times New Roman" pitchFamily="18" charset="0"/>
              <a:cs typeface="Times New Roman" pitchFamily="18" charset="0"/>
            </a:rPr>
            <a:t>a)</a:t>
          </a:r>
          <a:r>
            <a:rPr lang="vi-VN" sz="900" dirty="0">
              <a:latin typeface="Times New Roman" pitchFamily="18" charset="0"/>
              <a:cs typeface="Times New Roman" pitchFamily="18" charset="0"/>
            </a:rPr>
            <a:t>Thông</a:t>
          </a:r>
          <a:r>
            <a:rPr lang="vi-VN" sz="900" spc="-10" dirty="0">
              <a:latin typeface="Times New Roman" pitchFamily="18" charset="0"/>
              <a:cs typeface="Times New Roman" pitchFamily="18" charset="0"/>
            </a:rPr>
            <a:t> </a:t>
          </a:r>
          <a:r>
            <a:rPr lang="vi-VN" sz="900" dirty="0">
              <a:latin typeface="Times New Roman" pitchFamily="18" charset="0"/>
              <a:cs typeface="Times New Roman" pitchFamily="18" charset="0"/>
            </a:rPr>
            <a:t>tin</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chung</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về</a:t>
          </a:r>
          <a:r>
            <a:rPr lang="vi-VN" sz="900" spc="-10" dirty="0">
              <a:latin typeface="Times New Roman" pitchFamily="18" charset="0"/>
              <a:cs typeface="Times New Roman" pitchFamily="18" charset="0"/>
            </a:rPr>
            <a:t> </a:t>
          </a:r>
          <a:r>
            <a:rPr lang="vi-VN" sz="900" dirty="0">
              <a:latin typeface="Times New Roman" pitchFamily="18" charset="0"/>
              <a:cs typeface="Times New Roman" pitchFamily="18" charset="0"/>
            </a:rPr>
            <a:t>DA</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đầu</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tư,</a:t>
          </a:r>
          <a:r>
            <a:rPr lang="vi-VN" sz="900" spc="-25" dirty="0">
              <a:latin typeface="Times New Roman" pitchFamily="18" charset="0"/>
              <a:cs typeface="Times New Roman" pitchFamily="18" charset="0"/>
            </a:rPr>
            <a:t> </a:t>
          </a:r>
          <a:r>
            <a:rPr lang="vi-VN" sz="900" dirty="0">
              <a:latin typeface="Times New Roman" pitchFamily="18" charset="0"/>
              <a:cs typeface="Times New Roman" pitchFamily="18" charset="0"/>
            </a:rPr>
            <a:t>cơ</a:t>
          </a:r>
          <a:r>
            <a:rPr lang="vi-VN" sz="900" spc="5" dirty="0">
              <a:latin typeface="Times New Roman" pitchFamily="18" charset="0"/>
              <a:cs typeface="Times New Roman" pitchFamily="18" charset="0"/>
            </a:rPr>
            <a:t> </a:t>
          </a:r>
          <a:r>
            <a:rPr lang="vi-VN" sz="900" spc="-25" dirty="0">
              <a:latin typeface="Times New Roman" pitchFamily="18" charset="0"/>
              <a:cs typeface="Times New Roman" pitchFamily="18" charset="0"/>
            </a:rPr>
            <a:t>sở</a:t>
          </a:r>
          <a:endParaRPr lang="vi-VN" sz="900" dirty="0">
            <a:latin typeface="Times New Roman" pitchFamily="18" charset="0"/>
            <a:cs typeface="Times New Roman" pitchFamily="18" charset="0"/>
          </a:endParaRPr>
        </a:p>
        <a:p>
          <a:pPr algn="l">
            <a:lnSpc>
              <a:spcPct val="100000"/>
            </a:lnSpc>
            <a:spcAft>
              <a:spcPts val="0"/>
            </a:spcAft>
          </a:pPr>
          <a:r>
            <a:rPr lang="en-US" sz="900" dirty="0">
              <a:latin typeface="Times New Roman" pitchFamily="18" charset="0"/>
              <a:cs typeface="Times New Roman" pitchFamily="18" charset="0"/>
            </a:rPr>
            <a:t>b) </a:t>
          </a:r>
          <a:r>
            <a:rPr lang="en-US" sz="900" dirty="0" err="1">
              <a:latin typeface="Times New Roman" pitchFamily="18" charset="0"/>
              <a:cs typeface="Times New Roman" pitchFamily="18" charset="0"/>
            </a:rPr>
            <a:t>Loại</a:t>
          </a:r>
          <a:r>
            <a:rPr lang="en-US" sz="900" spc="40" dirty="0">
              <a:latin typeface="Times New Roman" pitchFamily="18" charset="0"/>
              <a:cs typeface="Times New Roman" pitchFamily="18" charset="0"/>
            </a:rPr>
            <a:t> </a:t>
          </a:r>
          <a:r>
            <a:rPr lang="en-US" sz="900" dirty="0" err="1">
              <a:latin typeface="Times New Roman" pitchFamily="18" charset="0"/>
              <a:cs typeface="Times New Roman" pitchFamily="18" charset="0"/>
            </a:rPr>
            <a:t>hình</a:t>
          </a:r>
          <a:r>
            <a:rPr lang="en-US" sz="900" spc="55" dirty="0">
              <a:latin typeface="Times New Roman" pitchFamily="18" charset="0"/>
              <a:cs typeface="Times New Roman" pitchFamily="18" charset="0"/>
            </a:rPr>
            <a:t> </a:t>
          </a:r>
          <a:r>
            <a:rPr lang="en-US" sz="900" dirty="0">
              <a:latin typeface="Times New Roman" pitchFamily="18" charset="0"/>
              <a:cs typeface="Times New Roman" pitchFamily="18" charset="0"/>
            </a:rPr>
            <a:t>SXKDDV;</a:t>
          </a:r>
          <a:r>
            <a:rPr lang="en-US" sz="900" spc="40" dirty="0">
              <a:latin typeface="Times New Roman" pitchFamily="18" charset="0"/>
              <a:cs typeface="Times New Roman" pitchFamily="18" charset="0"/>
            </a:rPr>
            <a:t> </a:t>
          </a:r>
          <a:r>
            <a:rPr lang="en-US" sz="900" dirty="0" err="1">
              <a:latin typeface="Times New Roman" pitchFamily="18" charset="0"/>
              <a:cs typeface="Times New Roman" pitchFamily="18" charset="0"/>
            </a:rPr>
            <a:t>công</a:t>
          </a:r>
          <a:r>
            <a:rPr lang="en-US" sz="900" spc="50" dirty="0">
              <a:latin typeface="Times New Roman" pitchFamily="18" charset="0"/>
              <a:cs typeface="Times New Roman" pitchFamily="18" charset="0"/>
            </a:rPr>
            <a:t> </a:t>
          </a:r>
          <a:r>
            <a:rPr lang="en-US" sz="900" dirty="0" err="1">
              <a:latin typeface="Times New Roman" pitchFamily="18" charset="0"/>
              <a:cs typeface="Times New Roman" pitchFamily="18" charset="0"/>
            </a:rPr>
            <a:t>nghệ</a:t>
          </a:r>
          <a:r>
            <a:rPr lang="en-US" sz="900" dirty="0">
              <a:latin typeface="Times New Roman" pitchFamily="18" charset="0"/>
              <a:cs typeface="Times New Roman" pitchFamily="18" charset="0"/>
            </a:rPr>
            <a:t>,</a:t>
          </a:r>
          <a:r>
            <a:rPr lang="en-US" sz="900" spc="50" dirty="0">
              <a:latin typeface="Times New Roman" pitchFamily="18" charset="0"/>
              <a:cs typeface="Times New Roman" pitchFamily="18" charset="0"/>
            </a:rPr>
            <a:t> </a:t>
          </a:r>
          <a:r>
            <a:rPr lang="en-US" sz="900" dirty="0" err="1">
              <a:latin typeface="Times New Roman" pitchFamily="18" charset="0"/>
              <a:cs typeface="Times New Roman" pitchFamily="18" charset="0"/>
            </a:rPr>
            <a:t>công</a:t>
          </a:r>
          <a:r>
            <a:rPr lang="en-US" sz="900" spc="60" dirty="0">
              <a:latin typeface="Times New Roman" pitchFamily="18" charset="0"/>
              <a:cs typeface="Times New Roman" pitchFamily="18" charset="0"/>
            </a:rPr>
            <a:t> </a:t>
          </a:r>
          <a:r>
            <a:rPr lang="en-US" sz="900" dirty="0" err="1">
              <a:latin typeface="Times New Roman" pitchFamily="18" charset="0"/>
              <a:cs typeface="Times New Roman" pitchFamily="18" charset="0"/>
            </a:rPr>
            <a:t>suất</a:t>
          </a:r>
          <a:r>
            <a:rPr lang="en-US" sz="900" dirty="0">
              <a:latin typeface="Times New Roman" pitchFamily="18" charset="0"/>
              <a:cs typeface="Times New Roman" pitchFamily="18" charset="0"/>
            </a:rPr>
            <a:t>,</a:t>
          </a:r>
          <a:r>
            <a:rPr lang="en-US" sz="900" spc="50" dirty="0">
              <a:latin typeface="Times New Roman" pitchFamily="18" charset="0"/>
              <a:cs typeface="Times New Roman" pitchFamily="18" charset="0"/>
            </a:rPr>
            <a:t> </a:t>
          </a:r>
          <a:r>
            <a:rPr lang="en-US" sz="900" dirty="0" err="1">
              <a:latin typeface="Times New Roman" pitchFamily="18" charset="0"/>
              <a:cs typeface="Times New Roman" pitchFamily="18" charset="0"/>
            </a:rPr>
            <a:t>sản</a:t>
          </a:r>
          <a:r>
            <a:rPr lang="en-US" sz="900" spc="45" dirty="0">
              <a:latin typeface="Times New Roman" pitchFamily="18" charset="0"/>
              <a:cs typeface="Times New Roman" pitchFamily="18" charset="0"/>
            </a:rPr>
            <a:t> </a:t>
          </a:r>
          <a:r>
            <a:rPr lang="en-US" sz="900" dirty="0" err="1">
              <a:latin typeface="Times New Roman" pitchFamily="18" charset="0"/>
              <a:cs typeface="Times New Roman" pitchFamily="18" charset="0"/>
            </a:rPr>
            <a:t>phẩm</a:t>
          </a:r>
          <a:r>
            <a:rPr lang="en-US" sz="900" dirty="0">
              <a:latin typeface="Times New Roman" pitchFamily="18" charset="0"/>
              <a:cs typeface="Times New Roman" pitchFamily="18" charset="0"/>
            </a:rPr>
            <a:t>;</a:t>
          </a:r>
          <a:r>
            <a:rPr lang="en-US" sz="900" spc="45" dirty="0">
              <a:latin typeface="Times New Roman" pitchFamily="18" charset="0"/>
              <a:cs typeface="Times New Roman" pitchFamily="18" charset="0"/>
            </a:rPr>
            <a:t> </a:t>
          </a:r>
          <a:r>
            <a:rPr lang="en-US" sz="900" dirty="0" err="1">
              <a:latin typeface="Times New Roman" pitchFamily="18" charset="0"/>
              <a:cs typeface="Times New Roman" pitchFamily="18" charset="0"/>
            </a:rPr>
            <a:t>nguyên</a:t>
          </a:r>
          <a:r>
            <a:rPr lang="en-US" sz="900" spc="60" dirty="0">
              <a:latin typeface="Times New Roman" pitchFamily="18" charset="0"/>
              <a:cs typeface="Times New Roman" pitchFamily="18" charset="0"/>
            </a:rPr>
            <a:t> </a:t>
          </a:r>
          <a:r>
            <a:rPr lang="en-US" sz="900" dirty="0" err="1">
              <a:latin typeface="Times New Roman" pitchFamily="18" charset="0"/>
              <a:cs typeface="Times New Roman" pitchFamily="18" charset="0"/>
            </a:rPr>
            <a:t>liệu</a:t>
          </a:r>
          <a:r>
            <a:rPr lang="en-US" sz="900" dirty="0">
              <a:latin typeface="Times New Roman" pitchFamily="18" charset="0"/>
              <a:cs typeface="Times New Roman" pitchFamily="18" charset="0"/>
            </a:rPr>
            <a:t>,</a:t>
          </a:r>
          <a:r>
            <a:rPr lang="en-US" sz="900" spc="60" dirty="0">
              <a:latin typeface="Times New Roman" pitchFamily="18" charset="0"/>
              <a:cs typeface="Times New Roman" pitchFamily="18" charset="0"/>
            </a:rPr>
            <a:t> </a:t>
          </a:r>
          <a:r>
            <a:rPr lang="en-US" sz="900" dirty="0" err="1">
              <a:latin typeface="Times New Roman" pitchFamily="18" charset="0"/>
              <a:cs typeface="Times New Roman" pitchFamily="18" charset="0"/>
            </a:rPr>
            <a:t>nhiên</a:t>
          </a:r>
          <a:r>
            <a:rPr lang="en-US" sz="900" spc="75" dirty="0">
              <a:latin typeface="Times New Roman" pitchFamily="18" charset="0"/>
              <a:cs typeface="Times New Roman" pitchFamily="18" charset="0"/>
            </a:rPr>
            <a:t> </a:t>
          </a:r>
          <a:r>
            <a:rPr lang="en-US" sz="900" dirty="0" err="1">
              <a:latin typeface="Times New Roman" pitchFamily="18" charset="0"/>
              <a:cs typeface="Times New Roman" pitchFamily="18" charset="0"/>
            </a:rPr>
            <a:t>liệu</a:t>
          </a:r>
          <a:r>
            <a:rPr lang="en-US" sz="900" dirty="0">
              <a:latin typeface="Times New Roman" pitchFamily="18" charset="0"/>
              <a:cs typeface="Times New Roman" pitchFamily="18" charset="0"/>
            </a:rPr>
            <a:t>,</a:t>
          </a:r>
          <a:r>
            <a:rPr lang="en-US" sz="900" spc="55" dirty="0">
              <a:latin typeface="Times New Roman" pitchFamily="18" charset="0"/>
              <a:cs typeface="Times New Roman" pitchFamily="18" charset="0"/>
            </a:rPr>
            <a:t> </a:t>
          </a:r>
          <a:r>
            <a:rPr lang="en-US" sz="900" spc="-25" dirty="0" err="1">
              <a:latin typeface="Times New Roman" pitchFamily="18" charset="0"/>
              <a:cs typeface="Times New Roman" pitchFamily="18" charset="0"/>
            </a:rPr>
            <a:t>hóa</a:t>
          </a:r>
          <a:r>
            <a:rPr lang="en-US" sz="900" spc="-25" dirty="0">
              <a:latin typeface="Times New Roman" pitchFamily="18" charset="0"/>
              <a:cs typeface="Times New Roman" pitchFamily="18" charset="0"/>
            </a:rPr>
            <a:t> </a:t>
          </a:r>
          <a:r>
            <a:rPr lang="en-US" sz="900" dirty="0" err="1">
              <a:latin typeface="Times New Roman" pitchFamily="18" charset="0"/>
              <a:cs typeface="Times New Roman" pitchFamily="18" charset="0"/>
            </a:rPr>
            <a:t>chất</a:t>
          </a:r>
          <a:r>
            <a:rPr lang="en-US" sz="900" spc="-35" dirty="0">
              <a:latin typeface="Times New Roman" pitchFamily="18" charset="0"/>
              <a:cs typeface="Times New Roman" pitchFamily="18" charset="0"/>
            </a:rPr>
            <a:t> </a:t>
          </a:r>
          <a:r>
            <a:rPr lang="en-US" sz="900" dirty="0" err="1">
              <a:latin typeface="Times New Roman" pitchFamily="18" charset="0"/>
              <a:cs typeface="Times New Roman" pitchFamily="18" charset="0"/>
            </a:rPr>
            <a:t>sử</a:t>
          </a:r>
          <a:r>
            <a:rPr lang="en-US" sz="900" spc="-5" dirty="0">
              <a:latin typeface="Times New Roman" pitchFamily="18" charset="0"/>
              <a:cs typeface="Times New Roman" pitchFamily="18" charset="0"/>
            </a:rPr>
            <a:t> </a:t>
          </a:r>
          <a:r>
            <a:rPr lang="en-US" sz="900" dirty="0" err="1">
              <a:latin typeface="Times New Roman" pitchFamily="18" charset="0"/>
              <a:cs typeface="Times New Roman" pitchFamily="18" charset="0"/>
            </a:rPr>
            <a:t>dụng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nếu</a:t>
          </a:r>
          <a:r>
            <a:rPr lang="en-US" sz="900" spc="-5" dirty="0">
              <a:latin typeface="Times New Roman" pitchFamily="18" charset="0"/>
              <a:cs typeface="Times New Roman" pitchFamily="18" charset="0"/>
            </a:rPr>
            <a:t> </a:t>
          </a:r>
          <a:r>
            <a:rPr lang="en-US" sz="900" spc="-25" dirty="0" err="1">
              <a:latin typeface="Times New Roman" pitchFamily="18" charset="0"/>
              <a:cs typeface="Times New Roman" pitchFamily="18" charset="0"/>
            </a:rPr>
            <a:t>có</a:t>
          </a:r>
          <a:r>
            <a:rPr lang="en-US" sz="900" spc="-25" dirty="0">
              <a:latin typeface="Times New Roman" pitchFamily="18" charset="0"/>
              <a:cs typeface="Times New Roman" pitchFamily="18" charset="0"/>
            </a:rPr>
            <a:t>)</a:t>
          </a:r>
          <a:endParaRPr lang="en-US" sz="900" dirty="0">
            <a:latin typeface="Times New Roman" pitchFamily="18" charset="0"/>
            <a:cs typeface="Times New Roman" pitchFamily="18" charset="0"/>
          </a:endParaRPr>
        </a:p>
        <a:p>
          <a:pPr algn="l">
            <a:lnSpc>
              <a:spcPct val="100000"/>
            </a:lnSpc>
            <a:spcAft>
              <a:spcPts val="0"/>
            </a:spcAft>
          </a:pPr>
          <a:r>
            <a:rPr lang="en-US" sz="900" dirty="0">
              <a:latin typeface="Times New Roman" pitchFamily="18" charset="0"/>
              <a:cs typeface="Times New Roman" pitchFamily="18" charset="0"/>
            </a:rPr>
            <a:t>c) </a:t>
          </a:r>
          <a:r>
            <a:rPr lang="vi-VN" sz="900" dirty="0">
              <a:latin typeface="Times New Roman" pitchFamily="18" charset="0"/>
              <a:cs typeface="Times New Roman" pitchFamily="18" charset="0"/>
            </a:rPr>
            <a:t>Loại</a:t>
          </a:r>
          <a:r>
            <a:rPr lang="vi-VN" sz="900" spc="-20" dirty="0">
              <a:latin typeface="Times New Roman" pitchFamily="18" charset="0"/>
              <a:cs typeface="Times New Roman" pitchFamily="18" charset="0"/>
            </a:rPr>
            <a:t> </a:t>
          </a:r>
          <a:r>
            <a:rPr lang="vi-VN" sz="900" dirty="0">
              <a:latin typeface="Times New Roman" pitchFamily="18" charset="0"/>
              <a:cs typeface="Times New Roman" pitchFamily="18" charset="0"/>
            </a:rPr>
            <a:t>và</a:t>
          </a:r>
          <a:r>
            <a:rPr lang="vi-VN" sz="900" spc="-20" dirty="0">
              <a:latin typeface="Times New Roman" pitchFamily="18" charset="0"/>
              <a:cs typeface="Times New Roman" pitchFamily="18" charset="0"/>
            </a:rPr>
            <a:t> </a:t>
          </a:r>
          <a:r>
            <a:rPr lang="vi-VN" sz="900" dirty="0">
              <a:latin typeface="Times New Roman" pitchFamily="18" charset="0"/>
              <a:cs typeface="Times New Roman" pitchFamily="18" charset="0"/>
            </a:rPr>
            <a:t>khối lượng</a:t>
          </a:r>
          <a:r>
            <a:rPr lang="vi-VN" sz="900" spc="-10" dirty="0">
              <a:latin typeface="Times New Roman" pitchFamily="18" charset="0"/>
              <a:cs typeface="Times New Roman" pitchFamily="18" charset="0"/>
            </a:rPr>
            <a:t> </a:t>
          </a:r>
          <a:r>
            <a:rPr lang="vi-VN" sz="900" dirty="0">
              <a:latin typeface="Times New Roman" pitchFamily="18" charset="0"/>
              <a:cs typeface="Times New Roman" pitchFamily="18" charset="0"/>
            </a:rPr>
            <a:t>chất</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thải</a:t>
          </a:r>
          <a:r>
            <a:rPr lang="vi-VN" sz="900" spc="-20" dirty="0">
              <a:latin typeface="Times New Roman" pitchFamily="18" charset="0"/>
              <a:cs typeface="Times New Roman" pitchFamily="18" charset="0"/>
            </a:rPr>
            <a:t> </a:t>
          </a:r>
          <a:r>
            <a:rPr lang="vi-VN" sz="900" dirty="0">
              <a:latin typeface="Times New Roman" pitchFamily="18" charset="0"/>
              <a:cs typeface="Times New Roman" pitchFamily="18" charset="0"/>
            </a:rPr>
            <a:t>phát</a:t>
          </a:r>
          <a:r>
            <a:rPr lang="vi-VN" sz="900" spc="-10" dirty="0">
              <a:latin typeface="Times New Roman" pitchFamily="18" charset="0"/>
              <a:cs typeface="Times New Roman" pitchFamily="18" charset="0"/>
            </a:rPr>
            <a:t> </a:t>
          </a:r>
          <a:r>
            <a:rPr lang="vi-VN" sz="900" spc="-20" dirty="0">
              <a:latin typeface="Times New Roman" pitchFamily="18" charset="0"/>
              <a:cs typeface="Times New Roman" pitchFamily="18" charset="0"/>
            </a:rPr>
            <a:t>sinh</a:t>
          </a:r>
          <a:endParaRPr lang="vi-VN" sz="900" dirty="0">
            <a:latin typeface="Times New Roman" pitchFamily="18" charset="0"/>
            <a:cs typeface="Times New Roman" pitchFamily="18" charset="0"/>
          </a:endParaRPr>
        </a:p>
        <a:p>
          <a:pPr algn="l">
            <a:lnSpc>
              <a:spcPct val="100000"/>
            </a:lnSpc>
            <a:spcAft>
              <a:spcPts val="0"/>
            </a:spcAft>
          </a:pPr>
          <a:r>
            <a:rPr lang="en-US" sz="900" dirty="0">
              <a:latin typeface="Times New Roman" pitchFamily="18" charset="0"/>
              <a:cs typeface="Times New Roman" pitchFamily="18" charset="0"/>
            </a:rPr>
            <a:t>d) </a:t>
          </a:r>
          <a:r>
            <a:rPr lang="vi-VN" sz="900" dirty="0">
              <a:latin typeface="Times New Roman" pitchFamily="18" charset="0"/>
              <a:cs typeface="Times New Roman" pitchFamily="18" charset="0"/>
            </a:rPr>
            <a:t>Phương</a:t>
          </a:r>
          <a:r>
            <a:rPr lang="vi-VN" sz="900" spc="-10" dirty="0">
              <a:latin typeface="Times New Roman" pitchFamily="18" charset="0"/>
              <a:cs typeface="Times New Roman" pitchFamily="18" charset="0"/>
            </a:rPr>
            <a:t> </a:t>
          </a:r>
          <a:r>
            <a:rPr lang="vi-VN" sz="900" dirty="0">
              <a:latin typeface="Times New Roman" pitchFamily="18" charset="0"/>
              <a:cs typeface="Times New Roman" pitchFamily="18" charset="0"/>
            </a:rPr>
            <a:t>án</a:t>
          </a:r>
          <a:r>
            <a:rPr lang="vi-VN" sz="900" spc="-20" dirty="0">
              <a:latin typeface="Times New Roman" pitchFamily="18" charset="0"/>
              <a:cs typeface="Times New Roman" pitchFamily="18" charset="0"/>
            </a:rPr>
            <a:t> </a:t>
          </a:r>
          <a:r>
            <a:rPr lang="vi-VN" sz="900" dirty="0">
              <a:latin typeface="Times New Roman" pitchFamily="18" charset="0"/>
              <a:cs typeface="Times New Roman" pitchFamily="18" charset="0"/>
            </a:rPr>
            <a:t>thu</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gom,</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quản</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lý và</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xử</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lý chất</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thải</a:t>
          </a:r>
          <a:r>
            <a:rPr lang="vi-VN" sz="900" spc="-20" dirty="0">
              <a:latin typeface="Times New Roman" pitchFamily="18" charset="0"/>
              <a:cs typeface="Times New Roman" pitchFamily="18" charset="0"/>
            </a:rPr>
            <a:t> </a:t>
          </a:r>
          <a:r>
            <a:rPr lang="vi-VN" sz="900" dirty="0">
              <a:latin typeface="Times New Roman" pitchFamily="18" charset="0"/>
              <a:cs typeface="Times New Roman" pitchFamily="18" charset="0"/>
            </a:rPr>
            <a:t>theo</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quy</a:t>
          </a:r>
          <a:r>
            <a:rPr lang="vi-VN" sz="900" spc="-10" dirty="0">
              <a:latin typeface="Times New Roman" pitchFamily="18" charset="0"/>
              <a:cs typeface="Times New Roman" pitchFamily="18" charset="0"/>
            </a:rPr>
            <a:t> </a:t>
          </a:r>
          <a:r>
            <a:rPr lang="vi-VN" sz="900" spc="-20" dirty="0">
              <a:latin typeface="Times New Roman" pitchFamily="18" charset="0"/>
              <a:cs typeface="Times New Roman" pitchFamily="18" charset="0"/>
            </a:rPr>
            <a:t>định </a:t>
          </a:r>
          <a:r>
            <a:rPr lang="vi-VN" sz="900" dirty="0">
              <a:latin typeface="Times New Roman" pitchFamily="18" charset="0"/>
              <a:cs typeface="Times New Roman" pitchFamily="18" charset="0"/>
            </a:rPr>
            <a:t>đ)</a:t>
          </a:r>
          <a:r>
            <a:rPr lang="vi-VN" sz="900" spc="-10" dirty="0">
              <a:latin typeface="Times New Roman" pitchFamily="18" charset="0"/>
              <a:cs typeface="Times New Roman" pitchFamily="18" charset="0"/>
            </a:rPr>
            <a:t> </a:t>
          </a:r>
          <a:r>
            <a:rPr lang="vi-VN" sz="900" dirty="0">
              <a:latin typeface="Times New Roman" pitchFamily="18" charset="0"/>
              <a:cs typeface="Times New Roman" pitchFamily="18" charset="0"/>
            </a:rPr>
            <a:t>Cam</a:t>
          </a:r>
          <a:r>
            <a:rPr lang="vi-VN" sz="900" spc="-15" dirty="0">
              <a:latin typeface="Times New Roman" pitchFamily="18" charset="0"/>
              <a:cs typeface="Times New Roman" pitchFamily="18" charset="0"/>
            </a:rPr>
            <a:t> </a:t>
          </a:r>
          <a:r>
            <a:rPr lang="vi-VN" sz="900" dirty="0">
              <a:latin typeface="Times New Roman" pitchFamily="18" charset="0"/>
              <a:cs typeface="Times New Roman" pitchFamily="18" charset="0"/>
            </a:rPr>
            <a:t>kết</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thực</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hiện công</a:t>
          </a:r>
          <a:r>
            <a:rPr lang="vi-VN" sz="900" spc="-5" dirty="0">
              <a:latin typeface="Times New Roman" pitchFamily="18" charset="0"/>
              <a:cs typeface="Times New Roman" pitchFamily="18" charset="0"/>
            </a:rPr>
            <a:t> </a:t>
          </a:r>
          <a:r>
            <a:rPr lang="vi-VN" sz="900" dirty="0">
              <a:latin typeface="Times New Roman" pitchFamily="18" charset="0"/>
              <a:cs typeface="Times New Roman" pitchFamily="18" charset="0"/>
            </a:rPr>
            <a:t>tác</a:t>
          </a:r>
          <a:r>
            <a:rPr lang="vi-VN" sz="900" spc="-15" dirty="0">
              <a:latin typeface="Times New Roman" pitchFamily="18" charset="0"/>
              <a:cs typeface="Times New Roman" pitchFamily="18" charset="0"/>
            </a:rPr>
            <a:t> </a:t>
          </a:r>
          <a:r>
            <a:rPr lang="vi-VN" sz="900" spc="-20" dirty="0">
              <a:latin typeface="Times New Roman" pitchFamily="18" charset="0"/>
              <a:cs typeface="Times New Roman" pitchFamily="18" charset="0"/>
            </a:rPr>
            <a:t>BVMT</a:t>
          </a:r>
          <a:endParaRPr lang="en-US" sz="900" dirty="0">
            <a:latin typeface="Times New Roman" pitchFamily="18" charset="0"/>
            <a:cs typeface="Times New Roman" pitchFamily="18" charset="0"/>
          </a:endParaRPr>
        </a:p>
      </dgm:t>
    </dgm:pt>
    <dgm:pt modelId="{A8D83049-EFB9-454D-A8F3-C74BEB96FD8C}" type="parTrans" cxnId="{439814C4-DC18-4935-96F1-86119C5CEF73}">
      <dgm:prSet/>
      <dgm:spPr/>
      <dgm:t>
        <a:bodyPr/>
        <a:lstStyle/>
        <a:p>
          <a:endParaRPr lang="en-US"/>
        </a:p>
      </dgm:t>
    </dgm:pt>
    <dgm:pt modelId="{F7A33F68-48AA-4130-914F-BB602200CAA8}" type="sibTrans" cxnId="{439814C4-DC18-4935-96F1-86119C5CEF73}">
      <dgm:prSet/>
      <dgm:spPr/>
      <dgm:t>
        <a:bodyPr/>
        <a:lstStyle/>
        <a:p>
          <a:endParaRPr lang="en-US"/>
        </a:p>
      </dgm:t>
    </dgm:pt>
    <dgm:pt modelId="{2F426873-B7BB-4EF2-A82B-CAD90190F94C}">
      <dgm:prSet custT="1"/>
      <dgm:spPr/>
      <dgm:t>
        <a:bodyPr/>
        <a:lstStyle/>
        <a:p>
          <a:r>
            <a:rPr lang="en-US" sz="900" dirty="0" err="1">
              <a:latin typeface="Times New Roman" pitchFamily="18" charset="0"/>
              <a:cs typeface="Times New Roman" pitchFamily="18" charset="0"/>
            </a:rPr>
            <a:t>Không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thuộc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tượng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thực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hiện</a:t>
          </a:r>
          <a:r>
            <a:rPr lang="en-US" sz="900" dirty="0">
              <a:latin typeface="Times New Roman" pitchFamily="18" charset="0"/>
              <a:cs typeface="Times New Roman" pitchFamily="18" charset="0"/>
            </a:rPr>
            <a:t> ĐTM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ĐKMT </a:t>
          </a:r>
          <a:r>
            <a:rPr lang="en-US" sz="900" dirty="0" err="1">
              <a:latin typeface="Times New Roman" pitchFamily="18" charset="0"/>
              <a:cs typeface="Times New Roman" pitchFamily="18" charset="0"/>
            </a:rPr>
            <a:t>trước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khi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cấp</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giấy</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phép</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xây</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dựng</a:t>
          </a:r>
          <a:r>
            <a:rPr lang="en-US" sz="900" dirty="0">
              <a:latin typeface="Times New Roman" pitchFamily="18" charset="0"/>
              <a:cs typeface="Times New Roman" pitchFamily="18" charset="0"/>
            </a:rPr>
            <a:t> (TH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có GPXD) </a:t>
          </a:r>
          <a:r>
            <a:rPr lang="en-US" sz="900" dirty="0" err="1">
              <a:latin typeface="Times New Roman" pitchFamily="18" charset="0"/>
              <a:cs typeface="Times New Roman" pitchFamily="18" charset="0"/>
            </a:rPr>
            <a:t>hoặc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trước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khi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xa</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ra</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môi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trường</a:t>
          </a:r>
          <a:r>
            <a:rPr lang="en-US" sz="900" dirty="0">
              <a:latin typeface="Times New Roman" pitchFamily="18" charset="0"/>
              <a:cs typeface="Times New Roman" pitchFamily="18" charset="0"/>
            </a:rPr>
            <a:t> (TH </a:t>
          </a:r>
          <a:r>
            <a:rPr lang="en-US" sz="900" dirty="0" err="1">
              <a:latin typeface="Times New Roman" pitchFamily="18" charset="0"/>
              <a:cs typeface="Times New Roman" pitchFamily="18" charset="0"/>
            </a:rPr>
            <a:t>không</a:t>
          </a:r>
          <a:r>
            <a:rPr lang="en-US" sz="900" dirty="0">
              <a:latin typeface="Times New Roman" pitchFamily="18" charset="0"/>
              <a:cs typeface="Times New Roman" pitchFamily="18" charset="0"/>
            </a:rPr>
            <a:t> có GPXD) </a:t>
          </a:r>
        </a:p>
      </dgm:t>
    </dgm:pt>
    <dgm:pt modelId="{E4FF4A07-3A64-4EB2-8C69-3466D1579C8B}" type="parTrans" cxnId="{AD9AFC77-296D-422B-9EC7-91EC43F6CB19}">
      <dgm:prSet/>
      <dgm:spPr/>
      <dgm:t>
        <a:bodyPr/>
        <a:lstStyle/>
        <a:p>
          <a:endParaRPr lang="en-US"/>
        </a:p>
      </dgm:t>
    </dgm:pt>
    <dgm:pt modelId="{1C2E3502-3EDD-47CB-BAC7-DA5F8FF28E90}" type="sibTrans" cxnId="{AD9AFC77-296D-422B-9EC7-91EC43F6CB19}">
      <dgm:prSet/>
      <dgm:spPr/>
      <dgm:t>
        <a:bodyPr/>
        <a:lstStyle/>
        <a:p>
          <a:endParaRPr lang="en-US"/>
        </a:p>
      </dgm:t>
    </dgm:pt>
    <dgm:pt modelId="{28988EEC-2F16-4344-8403-507089104D26}">
      <dgm:prSet custT="1"/>
      <dgm:spPr/>
      <dgm:t>
        <a:bodyPr/>
        <a:lstStyle/>
        <a:p>
          <a:r>
            <a:rPr lang="en-US" sz="900" dirty="0" err="1">
              <a:latin typeface="Times New Roman" pitchFamily="18" charset="0"/>
              <a:cs typeface="Times New Roman" pitchFamily="18" charset="0"/>
            </a:rPr>
            <a:t>Danh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mục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dư</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án</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đầu</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tư</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sơ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miễn</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đăng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ky</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môi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trường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quy</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định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Phu</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lục</a:t>
          </a:r>
          <a:r>
            <a:rPr lang="en-US" sz="900" dirty="0">
              <a:latin typeface="Times New Roman" pitchFamily="18" charset="0"/>
              <a:cs typeface="Times New Roman" pitchFamily="18" charset="0"/>
            </a:rPr>
            <a:t> XVI ban </a:t>
          </a:r>
          <a:r>
            <a:rPr lang="en-US" sz="900" dirty="0" err="1">
              <a:latin typeface="Times New Roman" pitchFamily="18" charset="0"/>
              <a:cs typeface="Times New Roman" pitchFamily="18" charset="0"/>
            </a:rPr>
            <a:t>hành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kèm</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theo</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Nghi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định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này</a:t>
          </a:r>
          <a:r>
            <a:rPr lang="en-US" sz="900" dirty="0">
              <a:latin typeface="Times New Roman" pitchFamily="18" charset="0"/>
              <a:cs typeface="Times New Roman" pitchFamily="18" charset="0"/>
            </a:rPr>
            <a:t>.</a:t>
          </a:r>
        </a:p>
      </dgm:t>
    </dgm:pt>
    <dgm:pt modelId="{BC619FA4-CE36-4210-AC94-040E2F98BF82}" type="parTrans" cxnId="{635015F4-EC7E-4F23-BC48-05B323D3DF3F}">
      <dgm:prSet/>
      <dgm:spPr/>
      <dgm:t>
        <a:bodyPr/>
        <a:lstStyle/>
        <a:p>
          <a:endParaRPr lang="en-US"/>
        </a:p>
      </dgm:t>
    </dgm:pt>
    <dgm:pt modelId="{636F0C74-D1CC-4124-9272-AA051335F085}" type="sibTrans" cxnId="{635015F4-EC7E-4F23-BC48-05B323D3DF3F}">
      <dgm:prSet/>
      <dgm:spPr/>
      <dgm:t>
        <a:bodyPr/>
        <a:lstStyle/>
        <a:p>
          <a:endParaRPr lang="en-US"/>
        </a:p>
      </dgm:t>
    </dgm:pt>
    <dgm:pt modelId="{7B2E7AD6-BDBD-47CF-909D-DE56E894F46B}">
      <dgm:prSet custT="1"/>
      <dgm:spPr/>
      <dgm:t>
        <a:bodyPr/>
        <a:lstStyle/>
        <a:p>
          <a:r>
            <a:rPr lang="en-US" sz="1100" dirty="0" err="1">
              <a:latin typeface="Times New Roman" pitchFamily="18" charset="0"/>
              <a:cs typeface="Times New Roman" pitchFamily="18" charset="0"/>
            </a:rPr>
            <a:t>Được</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miễn</a:t>
          </a:r>
          <a:r>
            <a:rPr lang="en-US" sz="1100" dirty="0">
              <a:latin typeface="Times New Roman" pitchFamily="18" charset="0"/>
              <a:cs typeface="Times New Roman" pitchFamily="18" charset="0"/>
            </a:rPr>
            <a:t> ĐKMT</a:t>
          </a:r>
        </a:p>
      </dgm:t>
    </dgm:pt>
    <dgm:pt modelId="{4AA3F987-3C63-4216-854B-70CBB1EC20F8}" type="parTrans" cxnId="{DEB5064C-BA5B-4CAF-A087-6D21E36CC496}">
      <dgm:prSet/>
      <dgm:spPr/>
      <dgm:t>
        <a:bodyPr/>
        <a:lstStyle/>
        <a:p>
          <a:endParaRPr lang="en-US"/>
        </a:p>
      </dgm:t>
    </dgm:pt>
    <dgm:pt modelId="{570328C3-EA35-4BAB-9B07-876EF83D6A02}" type="sibTrans" cxnId="{DEB5064C-BA5B-4CAF-A087-6D21E36CC496}">
      <dgm:prSet/>
      <dgm:spPr/>
      <dgm:t>
        <a:bodyPr/>
        <a:lstStyle/>
        <a:p>
          <a:endParaRPr lang="en-US"/>
        </a:p>
      </dgm:t>
    </dgm:pt>
    <dgm:pt modelId="{256E1EA3-C582-400E-AA98-C2BEB0A579EE}">
      <dgm:prSet custT="1"/>
      <dgm:spPr/>
      <dgm:t>
        <a:bodyPr/>
        <a:lstStyle/>
        <a:p>
          <a:r>
            <a:rPr lang="en-US" sz="900" dirty="0">
              <a:latin typeface="Times New Roman" pitchFamily="18" charset="0"/>
              <a:cs typeface="Times New Roman" pitchFamily="18" charset="0"/>
            </a:rPr>
            <a:t>DAĐT, </a:t>
          </a:r>
          <a:r>
            <a:rPr lang="en-US" sz="900" dirty="0" err="1">
              <a:latin typeface="Times New Roman" pitchFamily="18" charset="0"/>
              <a:cs typeface="Times New Roman" pitchFamily="18" charset="0"/>
            </a:rPr>
            <a:t>cơ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sơ</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thuộc</a:t>
          </a:r>
          <a:r>
            <a:rPr lang="en-US" sz="900" dirty="0">
              <a:latin typeface="Times New Roman" pitchFamily="18" charset="0"/>
              <a:cs typeface="Times New Roman" pitchFamily="18" charset="0"/>
            </a:rPr>
            <a:t> bí </a:t>
          </a:r>
          <a:r>
            <a:rPr lang="en-US" sz="900" dirty="0" err="1">
              <a:latin typeface="Times New Roman" pitchFamily="18" charset="0"/>
              <a:cs typeface="Times New Roman" pitchFamily="18" charset="0"/>
            </a:rPr>
            <a:t>mật</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nha</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nước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vê</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quốc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phòng</a:t>
          </a:r>
          <a:r>
            <a:rPr lang="en-US" sz="900" dirty="0">
              <a:latin typeface="Times New Roman" pitchFamily="18" charset="0"/>
              <a:cs typeface="Times New Roman" pitchFamily="18" charset="0"/>
            </a:rPr>
            <a:t>, an </a:t>
          </a:r>
          <a:r>
            <a:rPr lang="en-US" sz="900" dirty="0" err="1">
              <a:latin typeface="Times New Roman" pitchFamily="18" charset="0"/>
              <a:cs typeface="Times New Roman" pitchFamily="18" charset="0"/>
            </a:rPr>
            <a:t>ninh</a:t>
          </a:r>
          <a:endParaRPr lang="en-US" sz="900" dirty="0">
            <a:latin typeface="Times New Roman" pitchFamily="18" charset="0"/>
            <a:cs typeface="Times New Roman" pitchFamily="18" charset="0"/>
          </a:endParaRPr>
        </a:p>
      </dgm:t>
    </dgm:pt>
    <dgm:pt modelId="{07B6BDCD-311A-4187-8379-DBF54A237DC7}" type="parTrans" cxnId="{C8D74ABB-BDD4-4D7E-9182-1AA0941FEE22}">
      <dgm:prSet/>
      <dgm:spPr/>
      <dgm:t>
        <a:bodyPr/>
        <a:lstStyle/>
        <a:p>
          <a:endParaRPr lang="en-US"/>
        </a:p>
      </dgm:t>
    </dgm:pt>
    <dgm:pt modelId="{1B078255-015E-4636-9E3F-8194D6DD4266}" type="sibTrans" cxnId="{C8D74ABB-BDD4-4D7E-9182-1AA0941FEE22}">
      <dgm:prSet/>
      <dgm:spPr/>
      <dgm:t>
        <a:bodyPr/>
        <a:lstStyle/>
        <a:p>
          <a:endParaRPr lang="en-US"/>
        </a:p>
      </dgm:t>
    </dgm:pt>
    <dgm:pt modelId="{994AAC02-ECAB-4DEE-B43B-09935410402B}">
      <dgm:prSet custT="1"/>
      <dgm:spPr/>
      <dgm:t>
        <a:bodyPr/>
        <a:lstStyle/>
        <a:p>
          <a:r>
            <a:rPr lang="vi-VN" sz="900" dirty="0">
              <a:solidFill>
                <a:schemeClr val="tx1"/>
              </a:solidFill>
              <a:latin typeface="+mj-lt"/>
              <a:cs typeface="Tahoma"/>
            </a:rPr>
            <a:t>DA</a:t>
          </a:r>
          <a:r>
            <a:rPr lang="vi-VN" sz="900" spc="-10" dirty="0">
              <a:solidFill>
                <a:schemeClr val="tx1"/>
              </a:solidFill>
              <a:latin typeface="+mj-lt"/>
              <a:cs typeface="Tahoma"/>
            </a:rPr>
            <a:t> </a:t>
          </a:r>
          <a:r>
            <a:rPr lang="vi-VN" sz="900" dirty="0">
              <a:solidFill>
                <a:schemeClr val="tx1"/>
              </a:solidFill>
              <a:latin typeface="+mj-lt"/>
              <a:cs typeface="Tahoma"/>
            </a:rPr>
            <a:t>ĐT</a:t>
          </a:r>
          <a:r>
            <a:rPr lang="vi-VN" sz="900" spc="-10" dirty="0">
              <a:solidFill>
                <a:schemeClr val="tx1"/>
              </a:solidFill>
              <a:latin typeface="+mj-lt"/>
              <a:cs typeface="Tahoma"/>
            </a:rPr>
            <a:t> </a:t>
          </a:r>
          <a:r>
            <a:rPr lang="vi-VN" sz="900" dirty="0">
              <a:solidFill>
                <a:schemeClr val="tx1"/>
              </a:solidFill>
              <a:latin typeface="+mj-lt"/>
              <a:cs typeface="Tahoma"/>
            </a:rPr>
            <a:t>khi</a:t>
          </a:r>
          <a:r>
            <a:rPr lang="vi-VN" sz="900" spc="-15" dirty="0">
              <a:solidFill>
                <a:schemeClr val="tx1"/>
              </a:solidFill>
              <a:latin typeface="+mj-lt"/>
              <a:cs typeface="Tahoma"/>
            </a:rPr>
            <a:t> </a:t>
          </a:r>
          <a:r>
            <a:rPr lang="vi-VN" sz="900" dirty="0">
              <a:solidFill>
                <a:schemeClr val="tx1"/>
              </a:solidFill>
              <a:latin typeface="+mj-lt"/>
              <a:cs typeface="Tahoma"/>
            </a:rPr>
            <a:t>đi</a:t>
          </a:r>
          <a:r>
            <a:rPr lang="vi-VN" sz="900" spc="-10" dirty="0">
              <a:solidFill>
                <a:schemeClr val="tx1"/>
              </a:solidFill>
              <a:latin typeface="+mj-lt"/>
              <a:cs typeface="Tahoma"/>
            </a:rPr>
            <a:t> </a:t>
          </a:r>
          <a:r>
            <a:rPr lang="vi-VN" sz="900" dirty="0">
              <a:solidFill>
                <a:schemeClr val="tx1"/>
              </a:solidFill>
              <a:latin typeface="+mj-lt"/>
              <a:cs typeface="Tahoma"/>
            </a:rPr>
            <a:t>vào</a:t>
          </a:r>
          <a:r>
            <a:rPr lang="vi-VN" sz="900" spc="-10" dirty="0">
              <a:solidFill>
                <a:schemeClr val="tx1"/>
              </a:solidFill>
              <a:latin typeface="+mj-lt"/>
              <a:cs typeface="Tahoma"/>
            </a:rPr>
            <a:t> </a:t>
          </a:r>
          <a:r>
            <a:rPr lang="vi-VN" sz="900" dirty="0">
              <a:solidFill>
                <a:schemeClr val="tx1"/>
              </a:solidFill>
              <a:latin typeface="+mj-lt"/>
              <a:cs typeface="Tahoma"/>
            </a:rPr>
            <a:t>vận</a:t>
          </a:r>
          <a:r>
            <a:rPr lang="vi-VN" sz="900" spc="-20" dirty="0">
              <a:solidFill>
                <a:schemeClr val="tx1"/>
              </a:solidFill>
              <a:latin typeface="+mj-lt"/>
              <a:cs typeface="Tahoma"/>
            </a:rPr>
            <a:t> hành </a:t>
          </a:r>
          <a:r>
            <a:rPr lang="vi-VN" sz="900" dirty="0">
              <a:solidFill>
                <a:schemeClr val="tx1"/>
              </a:solidFill>
              <a:latin typeface="+mj-lt"/>
              <a:cs typeface="Tahoma"/>
            </a:rPr>
            <a:t>và</a:t>
          </a:r>
          <a:r>
            <a:rPr lang="vi-VN" sz="900" spc="-20" dirty="0">
              <a:solidFill>
                <a:schemeClr val="tx1"/>
              </a:solidFill>
              <a:latin typeface="+mj-lt"/>
              <a:cs typeface="Tahoma"/>
            </a:rPr>
            <a:t> </a:t>
          </a:r>
          <a:r>
            <a:rPr lang="vi-VN" sz="900" dirty="0">
              <a:solidFill>
                <a:schemeClr val="tx1"/>
              </a:solidFill>
              <a:latin typeface="+mj-lt"/>
              <a:cs typeface="Tahoma"/>
            </a:rPr>
            <a:t>cơ</a:t>
          </a:r>
          <a:r>
            <a:rPr lang="vi-VN" sz="900" spc="-10" dirty="0">
              <a:solidFill>
                <a:schemeClr val="tx1"/>
              </a:solidFill>
              <a:latin typeface="+mj-lt"/>
              <a:cs typeface="Tahoma"/>
            </a:rPr>
            <a:t> </a:t>
          </a:r>
          <a:r>
            <a:rPr lang="vi-VN" sz="900" dirty="0">
              <a:solidFill>
                <a:schemeClr val="tx1"/>
              </a:solidFill>
              <a:latin typeface="+mj-lt"/>
              <a:cs typeface="Tahoma"/>
            </a:rPr>
            <a:t>sở</a:t>
          </a:r>
          <a:r>
            <a:rPr lang="vi-VN" sz="900" spc="-10" dirty="0">
              <a:solidFill>
                <a:schemeClr val="tx1"/>
              </a:solidFill>
              <a:latin typeface="+mj-lt"/>
              <a:cs typeface="Tahoma"/>
            </a:rPr>
            <a:t> </a:t>
          </a:r>
          <a:r>
            <a:rPr lang="vi-VN" sz="900" dirty="0">
              <a:solidFill>
                <a:schemeClr val="tx1"/>
              </a:solidFill>
              <a:latin typeface="+mj-lt"/>
              <a:cs typeface="Tahoma"/>
            </a:rPr>
            <a:t>không</a:t>
          </a:r>
          <a:r>
            <a:rPr lang="vi-VN" sz="900" spc="-25" dirty="0">
              <a:solidFill>
                <a:schemeClr val="tx1"/>
              </a:solidFill>
              <a:latin typeface="+mj-lt"/>
              <a:cs typeface="Tahoma"/>
            </a:rPr>
            <a:t> </a:t>
          </a:r>
          <a:r>
            <a:rPr lang="vi-VN" sz="900" dirty="0">
              <a:solidFill>
                <a:schemeClr val="tx1"/>
              </a:solidFill>
              <a:latin typeface="+mj-lt"/>
              <a:cs typeface="Tahoma"/>
            </a:rPr>
            <a:t>phát</a:t>
          </a:r>
          <a:r>
            <a:rPr lang="vi-VN" sz="900" spc="-15" dirty="0">
              <a:solidFill>
                <a:schemeClr val="tx1"/>
              </a:solidFill>
              <a:latin typeface="+mj-lt"/>
              <a:cs typeface="Tahoma"/>
            </a:rPr>
            <a:t> </a:t>
          </a:r>
          <a:r>
            <a:rPr lang="vi-VN" sz="900" spc="-20" dirty="0">
              <a:solidFill>
                <a:schemeClr val="tx1"/>
              </a:solidFill>
              <a:latin typeface="+mj-lt"/>
              <a:cs typeface="Tahoma"/>
            </a:rPr>
            <a:t>sinh </a:t>
          </a:r>
          <a:r>
            <a:rPr lang="vi-VN" sz="900" dirty="0">
              <a:solidFill>
                <a:schemeClr val="tx1"/>
              </a:solidFill>
              <a:latin typeface="+mj-lt"/>
              <a:cs typeface="Tahoma"/>
            </a:rPr>
            <a:t>chất</a:t>
          </a:r>
          <a:r>
            <a:rPr lang="vi-VN" sz="900" spc="-35" dirty="0">
              <a:solidFill>
                <a:schemeClr val="tx1"/>
              </a:solidFill>
              <a:latin typeface="+mj-lt"/>
              <a:cs typeface="Tahoma"/>
            </a:rPr>
            <a:t> </a:t>
          </a:r>
          <a:r>
            <a:rPr lang="vi-VN" sz="900" dirty="0">
              <a:solidFill>
                <a:schemeClr val="tx1"/>
              </a:solidFill>
              <a:latin typeface="+mj-lt"/>
              <a:cs typeface="Tahoma"/>
            </a:rPr>
            <a:t>thải</a:t>
          </a:r>
          <a:r>
            <a:rPr lang="en-US" sz="900" dirty="0">
              <a:solidFill>
                <a:schemeClr val="tx1"/>
              </a:solidFill>
              <a:latin typeface="+mj-lt"/>
              <a:cs typeface="Tahoma"/>
            </a:rPr>
            <a:t> </a:t>
          </a:r>
          <a:r>
            <a:rPr lang="vi-VN" sz="900" i="1" dirty="0">
              <a:solidFill>
                <a:schemeClr val="tx1"/>
              </a:solidFill>
              <a:latin typeface="+mj-lt"/>
              <a:cs typeface="Tahoma"/>
            </a:rPr>
            <a:t>hoặc</a:t>
          </a:r>
          <a:r>
            <a:rPr lang="vi-VN" sz="900" spc="-15" dirty="0">
              <a:solidFill>
                <a:schemeClr val="tx1"/>
              </a:solidFill>
              <a:latin typeface="+mj-lt"/>
              <a:cs typeface="Tahoma"/>
            </a:rPr>
            <a:t> </a:t>
          </a:r>
          <a:r>
            <a:rPr lang="vi-VN" sz="900" dirty="0">
              <a:solidFill>
                <a:schemeClr val="tx1"/>
              </a:solidFill>
              <a:latin typeface="+mj-lt"/>
              <a:cs typeface="Tahoma"/>
            </a:rPr>
            <a:t>chỉ</a:t>
          </a:r>
          <a:r>
            <a:rPr lang="vi-VN" sz="900" spc="-20" dirty="0">
              <a:solidFill>
                <a:schemeClr val="tx1"/>
              </a:solidFill>
              <a:latin typeface="+mj-lt"/>
              <a:cs typeface="Tahoma"/>
            </a:rPr>
            <a:t> </a:t>
          </a:r>
          <a:r>
            <a:rPr lang="vi-VN" sz="900" dirty="0">
              <a:solidFill>
                <a:schemeClr val="tx1"/>
              </a:solidFill>
              <a:latin typeface="+mj-lt"/>
              <a:cs typeface="Tahoma"/>
            </a:rPr>
            <a:t>phát</a:t>
          </a:r>
          <a:r>
            <a:rPr lang="vi-VN" sz="900" spc="-10" dirty="0">
              <a:solidFill>
                <a:schemeClr val="tx1"/>
              </a:solidFill>
              <a:latin typeface="+mj-lt"/>
              <a:cs typeface="Tahoma"/>
            </a:rPr>
            <a:t> </a:t>
          </a:r>
          <a:r>
            <a:rPr lang="vi-VN" sz="900" spc="-20" dirty="0">
              <a:solidFill>
                <a:schemeClr val="tx1"/>
              </a:solidFill>
              <a:latin typeface="+mj-lt"/>
              <a:cs typeface="Tahoma"/>
            </a:rPr>
            <a:t>sinh </a:t>
          </a:r>
          <a:r>
            <a:rPr lang="vi-VN" sz="900" dirty="0">
              <a:solidFill>
                <a:schemeClr val="tx1"/>
              </a:solidFill>
              <a:latin typeface="+mj-lt"/>
              <a:cs typeface="Tahoma"/>
            </a:rPr>
            <a:t>CTRSH</a:t>
          </a:r>
          <a:r>
            <a:rPr lang="vi-VN" sz="900" spc="-20" dirty="0">
              <a:solidFill>
                <a:schemeClr val="tx1"/>
              </a:solidFill>
              <a:latin typeface="+mj-lt"/>
              <a:cs typeface="Tahoma"/>
            </a:rPr>
            <a:t> </a:t>
          </a:r>
          <a:r>
            <a:rPr lang="vi-VN" sz="900" dirty="0">
              <a:solidFill>
                <a:schemeClr val="tx1"/>
              </a:solidFill>
              <a:latin typeface="+mj-lt"/>
              <a:cs typeface="Tahoma"/>
            </a:rPr>
            <a:t>dưới</a:t>
          </a:r>
          <a:r>
            <a:rPr lang="vi-VN" sz="900" spc="-25" dirty="0">
              <a:solidFill>
                <a:schemeClr val="tx1"/>
              </a:solidFill>
              <a:latin typeface="+mj-lt"/>
              <a:cs typeface="Tahoma"/>
            </a:rPr>
            <a:t> </a:t>
          </a:r>
          <a:r>
            <a:rPr lang="vi-VN" sz="900" dirty="0">
              <a:solidFill>
                <a:schemeClr val="tx1"/>
              </a:solidFill>
              <a:latin typeface="+mj-lt"/>
              <a:cs typeface="Tahoma"/>
            </a:rPr>
            <a:t>300</a:t>
          </a:r>
          <a:r>
            <a:rPr lang="vi-VN" sz="900" spc="-20" dirty="0">
              <a:solidFill>
                <a:schemeClr val="tx1"/>
              </a:solidFill>
              <a:latin typeface="+mj-lt"/>
              <a:cs typeface="Tahoma"/>
            </a:rPr>
            <a:t> </a:t>
          </a:r>
          <a:r>
            <a:rPr lang="vi-VN" sz="900" spc="-10" dirty="0">
              <a:solidFill>
                <a:schemeClr val="tx1"/>
              </a:solidFill>
              <a:latin typeface="+mj-lt"/>
              <a:cs typeface="Tahoma"/>
            </a:rPr>
            <a:t>kg/ngày </a:t>
          </a:r>
          <a:r>
            <a:rPr lang="vi-VN" sz="900" dirty="0">
              <a:solidFill>
                <a:schemeClr val="tx1"/>
              </a:solidFill>
              <a:latin typeface="+mj-lt"/>
              <a:cs typeface="Tahoma"/>
            </a:rPr>
            <a:t>được</a:t>
          </a:r>
          <a:r>
            <a:rPr lang="vi-VN" sz="900" spc="-40" dirty="0">
              <a:solidFill>
                <a:schemeClr val="tx1"/>
              </a:solidFill>
              <a:latin typeface="+mj-lt"/>
              <a:cs typeface="Tahoma"/>
            </a:rPr>
            <a:t> </a:t>
          </a:r>
          <a:r>
            <a:rPr lang="vi-VN" sz="900" dirty="0">
              <a:solidFill>
                <a:schemeClr val="tx1"/>
              </a:solidFill>
              <a:latin typeface="+mj-lt"/>
              <a:cs typeface="Tahoma"/>
            </a:rPr>
            <a:t>quản</a:t>
          </a:r>
          <a:r>
            <a:rPr lang="vi-VN" sz="900" spc="-15" dirty="0">
              <a:solidFill>
                <a:schemeClr val="tx1"/>
              </a:solidFill>
              <a:latin typeface="+mj-lt"/>
              <a:cs typeface="Tahoma"/>
            </a:rPr>
            <a:t> </a:t>
          </a:r>
          <a:r>
            <a:rPr lang="vi-VN" sz="900" dirty="0">
              <a:solidFill>
                <a:schemeClr val="tx1"/>
              </a:solidFill>
              <a:latin typeface="+mj-lt"/>
              <a:cs typeface="Tahoma"/>
            </a:rPr>
            <a:t>lý theo</a:t>
          </a:r>
          <a:r>
            <a:rPr lang="vi-VN" sz="900" spc="-15" dirty="0">
              <a:solidFill>
                <a:schemeClr val="tx1"/>
              </a:solidFill>
              <a:latin typeface="+mj-lt"/>
              <a:cs typeface="Tahoma"/>
            </a:rPr>
            <a:t> </a:t>
          </a:r>
          <a:r>
            <a:rPr lang="vi-VN" sz="900" dirty="0">
              <a:solidFill>
                <a:schemeClr val="tx1"/>
              </a:solidFill>
              <a:latin typeface="+mj-lt"/>
              <a:cs typeface="Tahoma"/>
            </a:rPr>
            <a:t>quy</a:t>
          </a:r>
          <a:r>
            <a:rPr lang="vi-VN" sz="900" spc="-10" dirty="0">
              <a:solidFill>
                <a:schemeClr val="tx1"/>
              </a:solidFill>
              <a:latin typeface="+mj-lt"/>
              <a:cs typeface="Tahoma"/>
            </a:rPr>
            <a:t> </a:t>
          </a:r>
          <a:r>
            <a:rPr lang="vi-VN" sz="900" spc="-20" dirty="0">
              <a:solidFill>
                <a:schemeClr val="tx1"/>
              </a:solidFill>
              <a:latin typeface="+mj-lt"/>
              <a:cs typeface="Tahoma"/>
            </a:rPr>
            <a:t>định </a:t>
          </a:r>
          <a:r>
            <a:rPr lang="vi-VN" sz="900" dirty="0">
              <a:solidFill>
                <a:schemeClr val="tx1"/>
              </a:solidFill>
              <a:latin typeface="+mj-lt"/>
              <a:cs typeface="Tahoma"/>
            </a:rPr>
            <a:t>của</a:t>
          </a:r>
          <a:r>
            <a:rPr lang="vi-VN" sz="900" spc="-25" dirty="0">
              <a:solidFill>
                <a:schemeClr val="tx1"/>
              </a:solidFill>
              <a:latin typeface="+mj-lt"/>
              <a:cs typeface="Tahoma"/>
            </a:rPr>
            <a:t> </a:t>
          </a:r>
          <a:r>
            <a:rPr lang="vi-VN" sz="900" dirty="0">
              <a:solidFill>
                <a:schemeClr val="tx1"/>
              </a:solidFill>
              <a:latin typeface="+mj-lt"/>
              <a:cs typeface="Tahoma"/>
            </a:rPr>
            <a:t>chính</a:t>
          </a:r>
          <a:r>
            <a:rPr lang="vi-VN" sz="900" spc="-15" dirty="0">
              <a:solidFill>
                <a:schemeClr val="tx1"/>
              </a:solidFill>
              <a:latin typeface="+mj-lt"/>
              <a:cs typeface="Tahoma"/>
            </a:rPr>
            <a:t> </a:t>
          </a:r>
          <a:r>
            <a:rPr lang="vi-VN" sz="900" dirty="0">
              <a:solidFill>
                <a:schemeClr val="tx1"/>
              </a:solidFill>
              <a:latin typeface="+mj-lt"/>
              <a:cs typeface="Tahoma"/>
            </a:rPr>
            <a:t>quyền</a:t>
          </a:r>
          <a:r>
            <a:rPr lang="vi-VN" sz="900" spc="-5" dirty="0">
              <a:solidFill>
                <a:schemeClr val="tx1"/>
              </a:solidFill>
              <a:latin typeface="+mj-lt"/>
              <a:cs typeface="Tahoma"/>
            </a:rPr>
            <a:t> </a:t>
          </a:r>
          <a:r>
            <a:rPr lang="vi-VN" sz="900" spc="-25" dirty="0">
              <a:solidFill>
                <a:schemeClr val="tx1"/>
              </a:solidFill>
              <a:latin typeface="+mj-lt"/>
              <a:cs typeface="Tahoma"/>
            </a:rPr>
            <a:t>địa</a:t>
          </a:r>
          <a:r>
            <a:rPr lang="en-US" sz="900" spc="-25" dirty="0">
              <a:solidFill>
                <a:schemeClr val="tx1"/>
              </a:solidFill>
              <a:latin typeface="+mj-lt"/>
              <a:cs typeface="Tahoma"/>
            </a:rPr>
            <a:t> </a:t>
          </a:r>
          <a:r>
            <a:rPr lang="vi-VN" sz="900" dirty="0">
              <a:solidFill>
                <a:schemeClr val="tx1"/>
              </a:solidFill>
              <a:latin typeface="+mj-lt"/>
              <a:cs typeface="Tahoma"/>
            </a:rPr>
            <a:t>phương;</a:t>
          </a:r>
          <a:r>
            <a:rPr lang="vi-VN" sz="900" spc="-10" dirty="0">
              <a:solidFill>
                <a:schemeClr val="tx1"/>
              </a:solidFill>
              <a:latin typeface="+mj-lt"/>
              <a:cs typeface="Tahoma"/>
            </a:rPr>
            <a:t> </a:t>
          </a:r>
          <a:r>
            <a:rPr lang="en-US" sz="900" dirty="0" err="1">
              <a:solidFill>
                <a:schemeClr val="tx1"/>
              </a:solidFill>
              <a:latin typeface="+mj-lt"/>
              <a:cs typeface="Tahoma"/>
            </a:rPr>
            <a:t>hoặc</a:t>
          </a:r>
          <a:r>
            <a:rPr lang="en-US" sz="900" spc="-20" dirty="0">
              <a:solidFill>
                <a:schemeClr val="tx1"/>
              </a:solidFill>
              <a:latin typeface="+mj-lt"/>
              <a:cs typeface="Tahoma"/>
            </a:rPr>
            <a:t> </a:t>
          </a:r>
          <a:r>
            <a:rPr lang="en-US" sz="900" dirty="0" err="1">
              <a:solidFill>
                <a:schemeClr val="tx1"/>
              </a:solidFill>
              <a:latin typeface="+mj-lt"/>
              <a:cs typeface="Tahoma"/>
            </a:rPr>
            <a:t>phát</a:t>
          </a:r>
          <a:r>
            <a:rPr lang="en-US" sz="900" spc="-15" dirty="0">
              <a:solidFill>
                <a:schemeClr val="tx1"/>
              </a:solidFill>
              <a:latin typeface="+mj-lt"/>
              <a:cs typeface="Tahoma"/>
            </a:rPr>
            <a:t> </a:t>
          </a:r>
          <a:r>
            <a:rPr lang="en-US" sz="900" spc="-20" dirty="0" err="1">
              <a:solidFill>
                <a:schemeClr val="tx1"/>
              </a:solidFill>
              <a:latin typeface="+mj-lt"/>
              <a:cs typeface="Tahoma"/>
            </a:rPr>
            <a:t>sinh</a:t>
          </a:r>
          <a:r>
            <a:rPr lang="vi-VN" sz="900" dirty="0">
              <a:solidFill>
                <a:schemeClr val="tx1"/>
              </a:solidFill>
              <a:latin typeface="+mj-lt"/>
              <a:cs typeface="Tahoma"/>
            </a:rPr>
            <a:t>nước</a:t>
          </a:r>
          <a:r>
            <a:rPr lang="vi-VN" sz="900" spc="-20" dirty="0">
              <a:solidFill>
                <a:schemeClr val="tx1"/>
              </a:solidFill>
              <a:latin typeface="+mj-lt"/>
              <a:cs typeface="Tahoma"/>
            </a:rPr>
            <a:t> </a:t>
          </a:r>
          <a:r>
            <a:rPr lang="vi-VN" sz="900" dirty="0">
              <a:solidFill>
                <a:schemeClr val="tx1"/>
              </a:solidFill>
              <a:latin typeface="+mj-lt"/>
              <a:cs typeface="Tahoma"/>
            </a:rPr>
            <a:t>thải dưới</a:t>
          </a:r>
          <a:r>
            <a:rPr lang="vi-VN" sz="900" spc="-20" dirty="0">
              <a:solidFill>
                <a:schemeClr val="tx1"/>
              </a:solidFill>
              <a:latin typeface="+mj-lt"/>
              <a:cs typeface="Tahoma"/>
            </a:rPr>
            <a:t> </a:t>
          </a:r>
          <a:r>
            <a:rPr lang="vi-VN" sz="900" dirty="0">
              <a:solidFill>
                <a:schemeClr val="tx1"/>
              </a:solidFill>
              <a:latin typeface="+mj-lt"/>
              <a:cs typeface="Tahoma"/>
            </a:rPr>
            <a:t>05</a:t>
          </a:r>
          <a:r>
            <a:rPr lang="vi-VN" sz="900" spc="-15" dirty="0">
              <a:solidFill>
                <a:schemeClr val="tx1"/>
              </a:solidFill>
              <a:latin typeface="+mj-lt"/>
              <a:cs typeface="Tahoma"/>
            </a:rPr>
            <a:t> </a:t>
          </a:r>
          <a:r>
            <a:rPr lang="vi-VN" sz="900" spc="-10" dirty="0">
              <a:solidFill>
                <a:schemeClr val="tx1"/>
              </a:solidFill>
              <a:latin typeface="+mj-lt"/>
              <a:cs typeface="Tahoma"/>
            </a:rPr>
            <a:t>m</a:t>
          </a:r>
          <a:r>
            <a:rPr lang="vi-VN" sz="900" spc="-15" baseline="25252" dirty="0">
              <a:solidFill>
                <a:schemeClr val="tx1"/>
              </a:solidFill>
              <a:latin typeface="+mj-lt"/>
              <a:cs typeface="Tahoma"/>
            </a:rPr>
            <a:t>3</a:t>
          </a:r>
          <a:r>
            <a:rPr lang="vi-VN" sz="900" spc="-10" dirty="0">
              <a:solidFill>
                <a:schemeClr val="tx1"/>
              </a:solidFill>
              <a:latin typeface="+mj-lt"/>
              <a:cs typeface="Tahoma"/>
            </a:rPr>
            <a:t>/ngày, </a:t>
          </a:r>
          <a:r>
            <a:rPr lang="vi-VN" sz="900" dirty="0">
              <a:solidFill>
                <a:schemeClr val="tx1"/>
              </a:solidFill>
              <a:latin typeface="+mj-lt"/>
              <a:cs typeface="Tahoma"/>
            </a:rPr>
            <a:t>khí</a:t>
          </a:r>
          <a:r>
            <a:rPr lang="vi-VN" sz="900" spc="-15" dirty="0">
              <a:solidFill>
                <a:schemeClr val="tx1"/>
              </a:solidFill>
              <a:latin typeface="+mj-lt"/>
              <a:cs typeface="Tahoma"/>
            </a:rPr>
            <a:t> </a:t>
          </a:r>
          <a:r>
            <a:rPr lang="vi-VN" sz="900" dirty="0">
              <a:solidFill>
                <a:schemeClr val="tx1"/>
              </a:solidFill>
              <a:latin typeface="+mj-lt"/>
              <a:cs typeface="Tahoma"/>
            </a:rPr>
            <a:t>thải dưới</a:t>
          </a:r>
          <a:r>
            <a:rPr lang="vi-VN" sz="900" spc="-15" dirty="0">
              <a:solidFill>
                <a:schemeClr val="tx1"/>
              </a:solidFill>
              <a:latin typeface="+mj-lt"/>
              <a:cs typeface="Tahoma"/>
            </a:rPr>
            <a:t> </a:t>
          </a:r>
          <a:r>
            <a:rPr lang="vi-VN" sz="900" dirty="0">
              <a:solidFill>
                <a:schemeClr val="tx1"/>
              </a:solidFill>
              <a:latin typeface="+mj-lt"/>
              <a:cs typeface="Tahoma"/>
            </a:rPr>
            <a:t>50</a:t>
          </a:r>
          <a:r>
            <a:rPr lang="vi-VN" sz="900" spc="-10" dirty="0">
              <a:solidFill>
                <a:schemeClr val="tx1"/>
              </a:solidFill>
              <a:latin typeface="+mj-lt"/>
              <a:cs typeface="Tahoma"/>
            </a:rPr>
            <a:t> m</a:t>
          </a:r>
          <a:r>
            <a:rPr lang="vi-VN" sz="900" spc="-15" baseline="25252" dirty="0">
              <a:solidFill>
                <a:schemeClr val="tx1"/>
              </a:solidFill>
              <a:latin typeface="+mj-lt"/>
              <a:cs typeface="Tahoma"/>
            </a:rPr>
            <a:t>3</a:t>
          </a:r>
          <a:r>
            <a:rPr lang="vi-VN" sz="900" spc="-10" dirty="0">
              <a:solidFill>
                <a:schemeClr val="tx1"/>
              </a:solidFill>
              <a:latin typeface="+mj-lt"/>
              <a:cs typeface="Tahoma"/>
            </a:rPr>
            <a:t>/giờ </a:t>
          </a:r>
          <a:r>
            <a:rPr lang="vi-VN" sz="900" dirty="0">
              <a:solidFill>
                <a:schemeClr val="tx1"/>
              </a:solidFill>
              <a:latin typeface="+mj-lt"/>
              <a:cs typeface="Tahoma"/>
            </a:rPr>
            <a:t>được</a:t>
          </a:r>
          <a:r>
            <a:rPr lang="vi-VN" sz="900" spc="-25" dirty="0">
              <a:solidFill>
                <a:schemeClr val="tx1"/>
              </a:solidFill>
              <a:latin typeface="+mj-lt"/>
              <a:cs typeface="Tahoma"/>
            </a:rPr>
            <a:t> </a:t>
          </a:r>
          <a:r>
            <a:rPr lang="vi-VN" sz="900" dirty="0">
              <a:solidFill>
                <a:schemeClr val="tx1"/>
              </a:solidFill>
              <a:latin typeface="+mj-lt"/>
              <a:cs typeface="Tahoma"/>
            </a:rPr>
            <a:t>xử</a:t>
          </a:r>
          <a:r>
            <a:rPr lang="vi-VN" sz="900" spc="-5" dirty="0">
              <a:solidFill>
                <a:schemeClr val="tx1"/>
              </a:solidFill>
              <a:latin typeface="+mj-lt"/>
              <a:cs typeface="Tahoma"/>
            </a:rPr>
            <a:t> </a:t>
          </a:r>
          <a:r>
            <a:rPr lang="vi-VN" sz="900" dirty="0">
              <a:solidFill>
                <a:schemeClr val="tx1"/>
              </a:solidFill>
              <a:latin typeface="+mj-lt"/>
              <a:cs typeface="Tahoma"/>
            </a:rPr>
            <a:t>lý</a:t>
          </a:r>
          <a:r>
            <a:rPr lang="vi-VN" sz="900" spc="-10" dirty="0">
              <a:solidFill>
                <a:schemeClr val="tx1"/>
              </a:solidFill>
              <a:latin typeface="+mj-lt"/>
              <a:cs typeface="Tahoma"/>
            </a:rPr>
            <a:t> </a:t>
          </a:r>
          <a:r>
            <a:rPr lang="vi-VN" sz="900" dirty="0">
              <a:solidFill>
                <a:schemeClr val="tx1"/>
              </a:solidFill>
              <a:latin typeface="+mj-lt"/>
              <a:cs typeface="Tahoma"/>
            </a:rPr>
            <a:t>bằng</a:t>
          </a:r>
          <a:r>
            <a:rPr lang="vi-VN" sz="900" spc="-20" dirty="0">
              <a:solidFill>
                <a:schemeClr val="tx1"/>
              </a:solidFill>
              <a:latin typeface="+mj-lt"/>
              <a:cs typeface="Tahoma"/>
            </a:rPr>
            <a:t> </a:t>
          </a:r>
          <a:r>
            <a:rPr lang="vi-VN" sz="900" dirty="0">
              <a:solidFill>
                <a:schemeClr val="tx1"/>
              </a:solidFill>
              <a:latin typeface="+mj-lt"/>
              <a:cs typeface="Tahoma"/>
            </a:rPr>
            <a:t>công</a:t>
          </a:r>
          <a:r>
            <a:rPr lang="vi-VN" sz="900" spc="-20" dirty="0">
              <a:solidFill>
                <a:schemeClr val="tx1"/>
              </a:solidFill>
              <a:latin typeface="+mj-lt"/>
              <a:cs typeface="Tahoma"/>
            </a:rPr>
            <a:t> trình </a:t>
          </a:r>
          <a:r>
            <a:rPr lang="vi-VN" sz="900" dirty="0">
              <a:solidFill>
                <a:schemeClr val="tx1"/>
              </a:solidFill>
              <a:latin typeface="+mj-lt"/>
              <a:cs typeface="Tahoma"/>
            </a:rPr>
            <a:t>thiết</a:t>
          </a:r>
          <a:r>
            <a:rPr lang="vi-VN" sz="900" spc="-15" dirty="0">
              <a:solidFill>
                <a:schemeClr val="tx1"/>
              </a:solidFill>
              <a:latin typeface="+mj-lt"/>
              <a:cs typeface="Tahoma"/>
            </a:rPr>
            <a:t> </a:t>
          </a:r>
          <a:r>
            <a:rPr lang="vi-VN" sz="900" dirty="0">
              <a:solidFill>
                <a:schemeClr val="tx1"/>
              </a:solidFill>
              <a:latin typeface="+mj-lt"/>
              <a:cs typeface="Tahoma"/>
            </a:rPr>
            <a:t>bị</a:t>
          </a:r>
          <a:r>
            <a:rPr lang="vi-VN" sz="900" spc="-10" dirty="0">
              <a:solidFill>
                <a:schemeClr val="tx1"/>
              </a:solidFill>
              <a:latin typeface="+mj-lt"/>
              <a:cs typeface="Tahoma"/>
            </a:rPr>
            <a:t> </a:t>
          </a:r>
          <a:r>
            <a:rPr lang="vi-VN" sz="900" dirty="0">
              <a:solidFill>
                <a:schemeClr val="tx1"/>
              </a:solidFill>
              <a:latin typeface="+mj-lt"/>
              <a:cs typeface="Tahoma"/>
            </a:rPr>
            <a:t>xử</a:t>
          </a:r>
          <a:r>
            <a:rPr lang="vi-VN" sz="900" spc="-15" dirty="0">
              <a:solidFill>
                <a:schemeClr val="tx1"/>
              </a:solidFill>
              <a:latin typeface="+mj-lt"/>
              <a:cs typeface="Tahoma"/>
            </a:rPr>
            <a:t> </a:t>
          </a:r>
          <a:r>
            <a:rPr lang="vi-VN" sz="900" dirty="0">
              <a:solidFill>
                <a:schemeClr val="tx1"/>
              </a:solidFill>
              <a:latin typeface="+mj-lt"/>
              <a:cs typeface="Tahoma"/>
            </a:rPr>
            <a:t>lý</a:t>
          </a:r>
          <a:r>
            <a:rPr lang="vi-VN" sz="900" spc="-15" dirty="0">
              <a:solidFill>
                <a:schemeClr val="tx1"/>
              </a:solidFill>
              <a:latin typeface="+mj-lt"/>
              <a:cs typeface="Tahoma"/>
            </a:rPr>
            <a:t> </a:t>
          </a:r>
          <a:r>
            <a:rPr lang="vi-VN" sz="900" dirty="0">
              <a:solidFill>
                <a:schemeClr val="tx1"/>
              </a:solidFill>
              <a:latin typeface="+mj-lt"/>
              <a:cs typeface="Tahoma"/>
            </a:rPr>
            <a:t>tại</a:t>
          </a:r>
          <a:r>
            <a:rPr lang="vi-VN" sz="900" spc="-10" dirty="0">
              <a:solidFill>
                <a:schemeClr val="tx1"/>
              </a:solidFill>
              <a:latin typeface="+mj-lt"/>
              <a:cs typeface="Tahoma"/>
            </a:rPr>
            <a:t> </a:t>
          </a:r>
          <a:r>
            <a:rPr lang="vi-VN" sz="900" dirty="0">
              <a:solidFill>
                <a:schemeClr val="tx1"/>
              </a:solidFill>
              <a:latin typeface="+mj-lt"/>
              <a:cs typeface="Tahoma"/>
            </a:rPr>
            <a:t>chỗ</a:t>
          </a:r>
          <a:r>
            <a:rPr lang="vi-VN" sz="900" spc="-15" dirty="0">
              <a:solidFill>
                <a:schemeClr val="tx1"/>
              </a:solidFill>
              <a:latin typeface="+mj-lt"/>
              <a:cs typeface="Tahoma"/>
            </a:rPr>
            <a:t> </a:t>
          </a:r>
          <a:r>
            <a:rPr lang="vi-VN" sz="900" spc="-20" dirty="0">
              <a:solidFill>
                <a:schemeClr val="tx1"/>
              </a:solidFill>
              <a:latin typeface="+mj-lt"/>
              <a:cs typeface="Tahoma"/>
            </a:rPr>
            <a:t>hoặc </a:t>
          </a:r>
          <a:r>
            <a:rPr lang="vi-VN" sz="900" dirty="0">
              <a:solidFill>
                <a:schemeClr val="tx1"/>
              </a:solidFill>
              <a:latin typeface="+mj-lt"/>
              <a:cs typeface="Tahoma"/>
            </a:rPr>
            <a:t>được</a:t>
          </a:r>
          <a:r>
            <a:rPr lang="vi-VN" sz="900" spc="-40" dirty="0">
              <a:solidFill>
                <a:schemeClr val="tx1"/>
              </a:solidFill>
              <a:latin typeface="+mj-lt"/>
              <a:cs typeface="Tahoma"/>
            </a:rPr>
            <a:t> </a:t>
          </a:r>
          <a:r>
            <a:rPr lang="vi-VN" sz="900" dirty="0">
              <a:solidFill>
                <a:schemeClr val="tx1"/>
              </a:solidFill>
              <a:latin typeface="+mj-lt"/>
              <a:cs typeface="Tahoma"/>
            </a:rPr>
            <a:t>quản</a:t>
          </a:r>
          <a:r>
            <a:rPr lang="vi-VN" sz="900" spc="-15" dirty="0">
              <a:solidFill>
                <a:schemeClr val="tx1"/>
              </a:solidFill>
              <a:latin typeface="+mj-lt"/>
              <a:cs typeface="Tahoma"/>
            </a:rPr>
            <a:t> </a:t>
          </a:r>
          <a:r>
            <a:rPr lang="vi-VN" sz="900" dirty="0">
              <a:solidFill>
                <a:schemeClr val="tx1"/>
              </a:solidFill>
              <a:latin typeface="+mj-lt"/>
              <a:cs typeface="Tahoma"/>
            </a:rPr>
            <a:t>lý theo</a:t>
          </a:r>
          <a:r>
            <a:rPr lang="vi-VN" sz="900" spc="-15" dirty="0">
              <a:solidFill>
                <a:schemeClr val="tx1"/>
              </a:solidFill>
              <a:latin typeface="+mj-lt"/>
              <a:cs typeface="Tahoma"/>
            </a:rPr>
            <a:t> </a:t>
          </a:r>
          <a:r>
            <a:rPr lang="vi-VN" sz="900" dirty="0">
              <a:solidFill>
                <a:schemeClr val="tx1"/>
              </a:solidFill>
              <a:latin typeface="+mj-lt"/>
              <a:cs typeface="Tahoma"/>
            </a:rPr>
            <a:t>quy</a:t>
          </a:r>
          <a:r>
            <a:rPr lang="vi-VN" sz="900" spc="-10" dirty="0">
              <a:solidFill>
                <a:schemeClr val="tx1"/>
              </a:solidFill>
              <a:latin typeface="+mj-lt"/>
              <a:cs typeface="Tahoma"/>
            </a:rPr>
            <a:t> </a:t>
          </a:r>
          <a:r>
            <a:rPr lang="vi-VN" sz="900" spc="-20" dirty="0">
              <a:solidFill>
                <a:schemeClr val="tx1"/>
              </a:solidFill>
              <a:latin typeface="+mj-lt"/>
              <a:cs typeface="Tahoma"/>
            </a:rPr>
            <a:t>định </a:t>
          </a:r>
          <a:r>
            <a:rPr lang="vi-VN" sz="900" dirty="0">
              <a:solidFill>
                <a:schemeClr val="tx1"/>
              </a:solidFill>
              <a:latin typeface="+mj-lt"/>
              <a:cs typeface="Tahoma"/>
            </a:rPr>
            <a:t>của</a:t>
          </a:r>
          <a:r>
            <a:rPr lang="vi-VN" sz="900" spc="-25" dirty="0">
              <a:solidFill>
                <a:schemeClr val="tx1"/>
              </a:solidFill>
              <a:latin typeface="+mj-lt"/>
              <a:cs typeface="Tahoma"/>
            </a:rPr>
            <a:t> </a:t>
          </a:r>
          <a:r>
            <a:rPr lang="vi-VN" sz="900" dirty="0">
              <a:solidFill>
                <a:schemeClr val="tx1"/>
              </a:solidFill>
              <a:latin typeface="+mj-lt"/>
              <a:cs typeface="Tahoma"/>
            </a:rPr>
            <a:t>chính</a:t>
          </a:r>
          <a:r>
            <a:rPr lang="vi-VN" sz="900" spc="-20" dirty="0">
              <a:solidFill>
                <a:schemeClr val="tx1"/>
              </a:solidFill>
              <a:latin typeface="+mj-lt"/>
              <a:cs typeface="Tahoma"/>
            </a:rPr>
            <a:t> </a:t>
          </a:r>
          <a:r>
            <a:rPr lang="vi-VN" sz="900" dirty="0">
              <a:solidFill>
                <a:schemeClr val="tx1"/>
              </a:solidFill>
              <a:latin typeface="+mj-lt"/>
              <a:cs typeface="Tahoma"/>
            </a:rPr>
            <a:t>quyền</a:t>
          </a:r>
          <a:r>
            <a:rPr lang="vi-VN" sz="900" spc="-15" dirty="0">
              <a:solidFill>
                <a:schemeClr val="tx1"/>
              </a:solidFill>
              <a:latin typeface="+mj-lt"/>
              <a:cs typeface="Tahoma"/>
            </a:rPr>
            <a:t> </a:t>
          </a:r>
          <a:r>
            <a:rPr lang="vi-VN" sz="900" spc="-25" dirty="0">
              <a:solidFill>
                <a:schemeClr val="tx1"/>
              </a:solidFill>
              <a:latin typeface="+mj-lt"/>
              <a:cs typeface="Tahoma"/>
            </a:rPr>
            <a:t>địa</a:t>
          </a:r>
          <a:r>
            <a:rPr lang="vi-VN" sz="900" spc="0" baseline="0" dirty="0">
              <a:solidFill>
                <a:schemeClr val="tx1"/>
              </a:solidFill>
              <a:latin typeface="+mj-lt"/>
              <a:cs typeface="Tahoma"/>
            </a:rPr>
            <a:t> </a:t>
          </a:r>
          <a:r>
            <a:rPr lang="vi-VN" sz="900" spc="-10" dirty="0">
              <a:solidFill>
                <a:schemeClr val="tx1"/>
              </a:solidFill>
              <a:latin typeface="+mj-lt"/>
              <a:cs typeface="Tahoma"/>
            </a:rPr>
            <a:t>phương</a:t>
          </a:r>
          <a:endParaRPr lang="en-US" sz="900" dirty="0">
            <a:solidFill>
              <a:schemeClr val="tx1"/>
            </a:solidFill>
            <a:latin typeface="+mj-lt"/>
          </a:endParaRPr>
        </a:p>
      </dgm:t>
    </dgm:pt>
    <dgm:pt modelId="{5B17322E-51EF-4187-8836-0B1BAA0305EC}" type="parTrans" cxnId="{340EB559-0629-47FC-A6CC-FCB024DA5A4C}">
      <dgm:prSet/>
      <dgm:spPr/>
      <dgm:t>
        <a:bodyPr/>
        <a:lstStyle/>
        <a:p>
          <a:endParaRPr lang="en-US"/>
        </a:p>
      </dgm:t>
    </dgm:pt>
    <dgm:pt modelId="{3E374CB4-5B5C-4D42-ACB7-654E326A2D87}" type="sibTrans" cxnId="{340EB559-0629-47FC-A6CC-FCB024DA5A4C}">
      <dgm:prSet/>
      <dgm:spPr/>
      <dgm:t>
        <a:bodyPr/>
        <a:lstStyle/>
        <a:p>
          <a:endParaRPr lang="en-US"/>
        </a:p>
      </dgm:t>
    </dgm:pt>
    <dgm:pt modelId="{14F95335-52EB-4292-B768-9ADF137B335C}">
      <dgm:prSet custT="1"/>
      <dgm:spPr/>
      <dgm:t>
        <a:bodyPr/>
        <a:lstStyle/>
        <a:p>
          <a:r>
            <a:rPr lang="en-US" sz="1100" dirty="0" err="1">
              <a:latin typeface="Times New Roman" pitchFamily="18" charset="0"/>
              <a:cs typeface="Times New Roman" pitchFamily="18" charset="0"/>
            </a:rPr>
            <a:t>Đối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với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dư</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đầu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tư</a:t>
          </a:r>
          <a:endParaRPr lang="en-US" sz="1100" dirty="0">
            <a:latin typeface="Times New Roman" pitchFamily="18" charset="0"/>
            <a:cs typeface="Times New Roman" pitchFamily="18" charset="0"/>
          </a:endParaRPr>
        </a:p>
      </dgm:t>
    </dgm:pt>
    <dgm:pt modelId="{4D47B702-57C4-4B32-9F44-6F0F6048182F}" type="parTrans" cxnId="{05C609FF-D732-4FF6-BC81-F5E4B05FBEEF}">
      <dgm:prSet/>
      <dgm:spPr/>
      <dgm:t>
        <a:bodyPr/>
        <a:lstStyle/>
        <a:p>
          <a:endParaRPr lang="en-US"/>
        </a:p>
      </dgm:t>
    </dgm:pt>
    <dgm:pt modelId="{DFBBF538-F18F-4813-906E-E7AACFB35F99}" type="sibTrans" cxnId="{05C609FF-D732-4FF6-BC81-F5E4B05FBEEF}">
      <dgm:prSet/>
      <dgm:spPr/>
      <dgm:t>
        <a:bodyPr/>
        <a:lstStyle/>
        <a:p>
          <a:endParaRPr lang="en-US"/>
        </a:p>
      </dgm:t>
    </dgm:pt>
    <dgm:pt modelId="{12E4CEF8-AC06-4325-A38B-5080F23C8B72}">
      <dgm:prSet custT="1"/>
      <dgm:spPr/>
      <dgm:t>
        <a:bodyPr/>
        <a:lstStyle/>
        <a:p>
          <a:r>
            <a:rPr lang="en-US" sz="900" dirty="0" err="1">
              <a:latin typeface="Times New Roman" pitchFamily="18" charset="0"/>
              <a:cs typeface="Times New Roman" pitchFamily="18" charset="0"/>
            </a:rPr>
            <a:t>Thuộc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đối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tượng</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thực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hiện</a:t>
          </a:r>
          <a:r>
            <a:rPr lang="en-US" sz="900" dirty="0">
              <a:latin typeface="Times New Roman" pitchFamily="18" charset="0"/>
              <a:cs typeface="Times New Roman" pitchFamily="18" charset="0"/>
            </a:rPr>
            <a:t> ĐTM </a:t>
          </a:r>
          <a:r>
            <a:rPr lang="en-US" sz="900" dirty="0" err="1">
              <a:latin typeface="Times New Roman" pitchFamily="18" charset="0"/>
              <a:cs typeface="Times New Roman" pitchFamily="18" charset="0"/>
            </a:rPr>
            <a:t>phải</a:t>
          </a:r>
          <a:r>
            <a:rPr lang="en-US" sz="900" dirty="0">
              <a:latin typeface="Times New Roman" pitchFamily="18" charset="0"/>
              <a:cs typeface="Times New Roman" pitchFamily="18" charset="0"/>
            </a:rPr>
            <a:t> ĐKMT </a:t>
          </a:r>
          <a:r>
            <a:rPr lang="en-US" sz="900" dirty="0" err="1">
              <a:latin typeface="Times New Roman" pitchFamily="18" charset="0"/>
              <a:cs typeface="Times New Roman" pitchFamily="18" charset="0"/>
            </a:rPr>
            <a:t>trước</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khi</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vận</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hành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chính</a:t>
          </a:r>
          <a:r>
            <a:rPr lang="en-US" sz="900" dirty="0">
              <a:latin typeface="Times New Roman" pitchFamily="18" charset="0"/>
              <a:cs typeface="Times New Roman" pitchFamily="18" charset="0"/>
            </a:rPr>
            <a:t> </a:t>
          </a:r>
          <a:r>
            <a:rPr lang="en-US" sz="900" dirty="0" err="1">
              <a:latin typeface="Times New Roman" pitchFamily="18" charset="0"/>
              <a:cs typeface="Times New Roman" pitchFamily="18" charset="0"/>
            </a:rPr>
            <a:t>thức</a:t>
          </a:r>
          <a:endParaRPr lang="en-US" sz="900" dirty="0">
            <a:latin typeface="Times New Roman" pitchFamily="18" charset="0"/>
            <a:cs typeface="Times New Roman" pitchFamily="18" charset="0"/>
          </a:endParaRPr>
        </a:p>
      </dgm:t>
    </dgm:pt>
    <dgm:pt modelId="{34415054-A989-435D-B39F-03AAC959795B}" type="parTrans" cxnId="{E410C314-FDE3-4BA9-BC63-6B221787D0B0}">
      <dgm:prSet/>
      <dgm:spPr/>
      <dgm:t>
        <a:bodyPr/>
        <a:lstStyle/>
        <a:p>
          <a:endParaRPr lang="en-US"/>
        </a:p>
      </dgm:t>
    </dgm:pt>
    <dgm:pt modelId="{83B2AEB4-9456-4A8F-A869-FA2E3D695662}" type="sibTrans" cxnId="{E410C314-FDE3-4BA9-BC63-6B221787D0B0}">
      <dgm:prSet/>
      <dgm:spPr/>
      <dgm:t>
        <a:bodyPr/>
        <a:lstStyle/>
        <a:p>
          <a:endParaRPr lang="en-US"/>
        </a:p>
      </dgm:t>
    </dgm:pt>
    <dgm:pt modelId="{432438F0-F373-4B68-B45F-0C659D43178A}">
      <dgm:prSet custT="1"/>
      <dgm:spPr/>
      <dgm:t>
        <a:bodyPr/>
        <a:lstStyle/>
        <a:p>
          <a:r>
            <a:rPr lang="en-US" sz="1300" dirty="0" err="1">
              <a:latin typeface="Times New Roman" pitchFamily="18" charset="0"/>
              <a:cs typeface="Times New Roman" pitchFamily="18" charset="0"/>
            </a:rPr>
            <a:t>Nội</a:t>
          </a:r>
          <a:r>
            <a:rPr lang="en-US" sz="1300" dirty="0">
              <a:latin typeface="Times New Roman" pitchFamily="18" charset="0"/>
              <a:cs typeface="Times New Roman" pitchFamily="18" charset="0"/>
            </a:rPr>
            <a:t> dung</a:t>
          </a:r>
        </a:p>
      </dgm:t>
    </dgm:pt>
    <dgm:pt modelId="{7D96E7E2-3854-417D-B76F-007CC274C811}" type="parTrans" cxnId="{D7A99D1C-26BB-45A8-8245-6277B10D869B}">
      <dgm:prSet/>
      <dgm:spPr/>
      <dgm:t>
        <a:bodyPr/>
        <a:lstStyle/>
        <a:p>
          <a:endParaRPr lang="en-US"/>
        </a:p>
      </dgm:t>
    </dgm:pt>
    <dgm:pt modelId="{C5CDD083-F98E-4251-A3EC-C2BF4BD6E6A6}" type="sibTrans" cxnId="{D7A99D1C-26BB-45A8-8245-6277B10D869B}">
      <dgm:prSet/>
      <dgm:spPr/>
      <dgm:t>
        <a:bodyPr/>
        <a:lstStyle/>
        <a:p>
          <a:endParaRPr lang="en-US"/>
        </a:p>
      </dgm:t>
    </dgm:pt>
    <dgm:pt modelId="{6F6E7482-BE85-485F-9E34-1EF837A490E8}" type="pres">
      <dgm:prSet presAssocID="{F7F5E0A4-5A66-43BC-95CA-E19746DEB720}" presName="hierChild1" presStyleCnt="0">
        <dgm:presLayoutVars>
          <dgm:chPref val="1"/>
          <dgm:dir/>
          <dgm:animOne val="branch"/>
          <dgm:animLvl val="lvl"/>
          <dgm:resizeHandles/>
        </dgm:presLayoutVars>
      </dgm:prSet>
      <dgm:spPr/>
    </dgm:pt>
    <dgm:pt modelId="{7541ACA9-3662-4CF6-A74B-DEB72592EE0F}" type="pres">
      <dgm:prSet presAssocID="{D31ACD49-1CEE-41A5-81D7-9655A0C6ADEC}" presName="hierRoot1" presStyleCnt="0"/>
      <dgm:spPr/>
    </dgm:pt>
    <dgm:pt modelId="{D4C9E53B-B0D6-4B62-A444-13BBF345113D}" type="pres">
      <dgm:prSet presAssocID="{D31ACD49-1CEE-41A5-81D7-9655A0C6ADEC}" presName="composite" presStyleCnt="0"/>
      <dgm:spPr/>
    </dgm:pt>
    <dgm:pt modelId="{66694453-26F8-41F8-BDED-E0611899CE56}" type="pres">
      <dgm:prSet presAssocID="{D31ACD49-1CEE-41A5-81D7-9655A0C6ADEC}" presName="background" presStyleLbl="node0" presStyleIdx="0" presStyleCnt="1"/>
      <dgm:spPr/>
    </dgm:pt>
    <dgm:pt modelId="{64CFBFA9-F4AA-4B9A-9F8B-4E07E8F44A56}" type="pres">
      <dgm:prSet presAssocID="{D31ACD49-1CEE-41A5-81D7-9655A0C6ADEC}" presName="text" presStyleLbl="fgAcc0" presStyleIdx="0" presStyleCnt="1" custScaleX="435688" custScaleY="93366" custLinFactY="-46251" custLinFactNeighborX="-18593" custLinFactNeighborY="-100000">
        <dgm:presLayoutVars>
          <dgm:chPref val="3"/>
        </dgm:presLayoutVars>
      </dgm:prSet>
      <dgm:spPr/>
    </dgm:pt>
    <dgm:pt modelId="{C90D698F-157A-4FDB-97DC-1CEDB7C29EB7}" type="pres">
      <dgm:prSet presAssocID="{D31ACD49-1CEE-41A5-81D7-9655A0C6ADEC}" presName="hierChild2" presStyleCnt="0"/>
      <dgm:spPr/>
    </dgm:pt>
    <dgm:pt modelId="{565017D0-ECF6-4D8D-BA07-BE0E80B19ACB}" type="pres">
      <dgm:prSet presAssocID="{EC97A5C8-79C1-41E9-BA95-29AD51176A65}" presName="Name10" presStyleLbl="parChTrans1D2" presStyleIdx="0" presStyleCnt="3"/>
      <dgm:spPr/>
    </dgm:pt>
    <dgm:pt modelId="{EC13FFE8-B1F4-4888-99EA-ACD1F0CD6C42}" type="pres">
      <dgm:prSet presAssocID="{03CC5BC3-9B16-4C4F-BC55-09F0E811EC10}" presName="hierRoot2" presStyleCnt="0"/>
      <dgm:spPr/>
    </dgm:pt>
    <dgm:pt modelId="{AD1DDF12-9D23-4140-B078-56293E91D77D}" type="pres">
      <dgm:prSet presAssocID="{03CC5BC3-9B16-4C4F-BC55-09F0E811EC10}" presName="composite2" presStyleCnt="0"/>
      <dgm:spPr/>
    </dgm:pt>
    <dgm:pt modelId="{2362DD1D-63DA-440A-99D5-A8F028A7B7CD}" type="pres">
      <dgm:prSet presAssocID="{03CC5BC3-9B16-4C4F-BC55-09F0E811EC10}" presName="background2" presStyleLbl="node2" presStyleIdx="0" presStyleCnt="3"/>
      <dgm:spPr/>
    </dgm:pt>
    <dgm:pt modelId="{C67C8D78-C00A-4596-A992-1C083C5A4011}" type="pres">
      <dgm:prSet presAssocID="{03CC5BC3-9B16-4C4F-BC55-09F0E811EC10}" presName="text2" presStyleLbl="fgAcc2" presStyleIdx="0" presStyleCnt="3" custScaleX="145629" custScaleY="91433" custLinFactY="-498" custLinFactNeighborX="-57111" custLinFactNeighborY="-100000">
        <dgm:presLayoutVars>
          <dgm:chPref val="3"/>
        </dgm:presLayoutVars>
      </dgm:prSet>
      <dgm:spPr/>
    </dgm:pt>
    <dgm:pt modelId="{5BBDFE45-7E7B-44B1-B05D-07C96179BB21}" type="pres">
      <dgm:prSet presAssocID="{03CC5BC3-9B16-4C4F-BC55-09F0E811EC10}" presName="hierChild3" presStyleCnt="0"/>
      <dgm:spPr/>
    </dgm:pt>
    <dgm:pt modelId="{78D39445-7B4C-4D11-8E4C-18E5D880513C}" type="pres">
      <dgm:prSet presAssocID="{4AA3F987-3C63-4216-854B-70CBB1EC20F8}" presName="Name17" presStyleLbl="parChTrans1D3" presStyleIdx="0" presStyleCnt="5"/>
      <dgm:spPr/>
    </dgm:pt>
    <dgm:pt modelId="{77DFA746-B735-4FF4-BFC2-3B5644937DC7}" type="pres">
      <dgm:prSet presAssocID="{7B2E7AD6-BDBD-47CF-909D-DE56E894F46B}" presName="hierRoot3" presStyleCnt="0"/>
      <dgm:spPr/>
    </dgm:pt>
    <dgm:pt modelId="{25BB392A-1A95-45E8-8981-891D3DDACE15}" type="pres">
      <dgm:prSet presAssocID="{7B2E7AD6-BDBD-47CF-909D-DE56E894F46B}" presName="composite3" presStyleCnt="0"/>
      <dgm:spPr/>
    </dgm:pt>
    <dgm:pt modelId="{E2FA83FA-4A51-45C7-8268-86068C8BCD6D}" type="pres">
      <dgm:prSet presAssocID="{7B2E7AD6-BDBD-47CF-909D-DE56E894F46B}" presName="background3" presStyleLbl="node3" presStyleIdx="0" presStyleCnt="5"/>
      <dgm:spPr/>
    </dgm:pt>
    <dgm:pt modelId="{937362B0-0FA2-447A-8D08-63DD7C9A482A}" type="pres">
      <dgm:prSet presAssocID="{7B2E7AD6-BDBD-47CF-909D-DE56E894F46B}" presName="text3" presStyleLbl="fgAcc3" presStyleIdx="0" presStyleCnt="5" custScaleX="130551" custScaleY="202374" custLinFactNeighborX="-52671" custLinFactNeighborY="-65958">
        <dgm:presLayoutVars>
          <dgm:chPref val="3"/>
        </dgm:presLayoutVars>
      </dgm:prSet>
      <dgm:spPr/>
    </dgm:pt>
    <dgm:pt modelId="{CCC3441F-3DF7-4807-A2C1-9131C9DBE2FA}" type="pres">
      <dgm:prSet presAssocID="{7B2E7AD6-BDBD-47CF-909D-DE56E894F46B}" presName="hierChild4" presStyleCnt="0"/>
      <dgm:spPr/>
    </dgm:pt>
    <dgm:pt modelId="{1E7E3EA2-C163-460F-A569-4F00E7B0DED1}" type="pres">
      <dgm:prSet presAssocID="{07B6BDCD-311A-4187-8379-DBF54A237DC7}" presName="Name23" presStyleLbl="parChTrans1D4" presStyleIdx="0" presStyleCnt="5"/>
      <dgm:spPr/>
    </dgm:pt>
    <dgm:pt modelId="{4BAE8EC1-13D4-4D55-9C89-981D9EBAADC2}" type="pres">
      <dgm:prSet presAssocID="{256E1EA3-C582-400E-AA98-C2BEB0A579EE}" presName="hierRoot4" presStyleCnt="0"/>
      <dgm:spPr/>
    </dgm:pt>
    <dgm:pt modelId="{F5894C7D-C880-4163-93C2-91D2AFD78BEA}" type="pres">
      <dgm:prSet presAssocID="{256E1EA3-C582-400E-AA98-C2BEB0A579EE}" presName="composite4" presStyleCnt="0"/>
      <dgm:spPr/>
    </dgm:pt>
    <dgm:pt modelId="{E837B417-A485-4D6A-A7E9-0EF910F3FFF8}" type="pres">
      <dgm:prSet presAssocID="{256E1EA3-C582-400E-AA98-C2BEB0A579EE}" presName="background4" presStyleLbl="node4" presStyleIdx="0" presStyleCnt="5"/>
      <dgm:spPr/>
    </dgm:pt>
    <dgm:pt modelId="{38650283-643F-4E38-A3F5-99FE93396045}" type="pres">
      <dgm:prSet presAssocID="{256E1EA3-C582-400E-AA98-C2BEB0A579EE}" presName="text4" presStyleLbl="fgAcc4" presStyleIdx="0" presStyleCnt="5" custScaleX="107494" custScaleY="505935" custLinFactNeighborX="-10488" custLinFactNeighborY="-1008">
        <dgm:presLayoutVars>
          <dgm:chPref val="3"/>
        </dgm:presLayoutVars>
      </dgm:prSet>
      <dgm:spPr/>
    </dgm:pt>
    <dgm:pt modelId="{0B627296-DC37-4DB5-AD7E-B8EC5CB98426}" type="pres">
      <dgm:prSet presAssocID="{256E1EA3-C582-400E-AA98-C2BEB0A579EE}" presName="hierChild5" presStyleCnt="0"/>
      <dgm:spPr/>
    </dgm:pt>
    <dgm:pt modelId="{F5FAA76B-3375-4E4E-93C7-B17CD665E338}" type="pres">
      <dgm:prSet presAssocID="{5B17322E-51EF-4187-8836-0B1BAA0305EC}" presName="Name23" presStyleLbl="parChTrans1D4" presStyleIdx="1" presStyleCnt="5"/>
      <dgm:spPr/>
    </dgm:pt>
    <dgm:pt modelId="{14DD02C6-15B9-419F-8B3D-B7FCAF3DEAD6}" type="pres">
      <dgm:prSet presAssocID="{994AAC02-ECAB-4DEE-B43B-09935410402B}" presName="hierRoot4" presStyleCnt="0"/>
      <dgm:spPr/>
    </dgm:pt>
    <dgm:pt modelId="{F9620F37-08B0-4E48-B433-AE27787AE13B}" type="pres">
      <dgm:prSet presAssocID="{994AAC02-ECAB-4DEE-B43B-09935410402B}" presName="composite4" presStyleCnt="0"/>
      <dgm:spPr/>
    </dgm:pt>
    <dgm:pt modelId="{7AB10439-F393-45EC-A9D6-E329FEC7492C}" type="pres">
      <dgm:prSet presAssocID="{994AAC02-ECAB-4DEE-B43B-09935410402B}" presName="background4" presStyleLbl="node4" presStyleIdx="1" presStyleCnt="5"/>
      <dgm:spPr/>
    </dgm:pt>
    <dgm:pt modelId="{826A75E0-5E9B-4231-8176-C9DE7DCC3A71}" type="pres">
      <dgm:prSet presAssocID="{994AAC02-ECAB-4DEE-B43B-09935410402B}" presName="text4" presStyleLbl="fgAcc4" presStyleIdx="1" presStyleCnt="5" custScaleX="143534" custScaleY="505838" custLinFactNeighborX="-17" custLinFactNeighborY="-1748">
        <dgm:presLayoutVars>
          <dgm:chPref val="3"/>
        </dgm:presLayoutVars>
      </dgm:prSet>
      <dgm:spPr/>
    </dgm:pt>
    <dgm:pt modelId="{3F323B10-057E-4B35-945B-15F0DDC1EDCA}" type="pres">
      <dgm:prSet presAssocID="{994AAC02-ECAB-4DEE-B43B-09935410402B}" presName="hierChild5" presStyleCnt="0"/>
      <dgm:spPr/>
    </dgm:pt>
    <dgm:pt modelId="{B0B2A693-9E8B-40BE-BA4C-54B7EB8F3B61}" type="pres">
      <dgm:prSet presAssocID="{BC619FA4-CE36-4210-AC94-040E2F98BF82}" presName="Name23" presStyleLbl="parChTrans1D4" presStyleIdx="2" presStyleCnt="5"/>
      <dgm:spPr/>
    </dgm:pt>
    <dgm:pt modelId="{E98A5E5E-971E-41DA-A51B-3C40F1B1184A}" type="pres">
      <dgm:prSet presAssocID="{28988EEC-2F16-4344-8403-507089104D26}" presName="hierRoot4" presStyleCnt="0"/>
      <dgm:spPr/>
    </dgm:pt>
    <dgm:pt modelId="{87DE977B-48B0-4AA9-919F-E8AE4B99A220}" type="pres">
      <dgm:prSet presAssocID="{28988EEC-2F16-4344-8403-507089104D26}" presName="composite4" presStyleCnt="0"/>
      <dgm:spPr/>
    </dgm:pt>
    <dgm:pt modelId="{D3BC4E90-6908-4A72-8BC2-A3492EDDA26D}" type="pres">
      <dgm:prSet presAssocID="{28988EEC-2F16-4344-8403-507089104D26}" presName="background4" presStyleLbl="node4" presStyleIdx="2" presStyleCnt="5"/>
      <dgm:spPr/>
    </dgm:pt>
    <dgm:pt modelId="{2B6D925E-C9B3-4940-A2C9-807ECD005110}" type="pres">
      <dgm:prSet presAssocID="{28988EEC-2F16-4344-8403-507089104D26}" presName="text4" presStyleLbl="fgAcc4" presStyleIdx="2" presStyleCnt="5" custScaleY="505935" custLinFactNeighborX="6710" custLinFactNeighborY="-1008">
        <dgm:presLayoutVars>
          <dgm:chPref val="3"/>
        </dgm:presLayoutVars>
      </dgm:prSet>
      <dgm:spPr/>
    </dgm:pt>
    <dgm:pt modelId="{3EF231BA-82C2-40CF-91FE-488162AC9865}" type="pres">
      <dgm:prSet presAssocID="{28988EEC-2F16-4344-8403-507089104D26}" presName="hierChild5" presStyleCnt="0"/>
      <dgm:spPr/>
    </dgm:pt>
    <dgm:pt modelId="{B9BAAFC5-919F-475E-A10E-CF96D53EE5D1}" type="pres">
      <dgm:prSet presAssocID="{ABE4012D-491B-41B1-B1CA-03DDFCAC776A}" presName="Name17" presStyleLbl="parChTrans1D3" presStyleIdx="1" presStyleCnt="5"/>
      <dgm:spPr/>
    </dgm:pt>
    <dgm:pt modelId="{40E8D05D-E254-4F6E-9608-3960C17AEF8B}" type="pres">
      <dgm:prSet presAssocID="{332ADDD8-8DA6-46B3-823F-FCA0FADD3BDA}" presName="hierRoot3" presStyleCnt="0"/>
      <dgm:spPr/>
    </dgm:pt>
    <dgm:pt modelId="{F4F9054E-1BD9-474C-8D69-F90F107D45DA}" type="pres">
      <dgm:prSet presAssocID="{332ADDD8-8DA6-46B3-823F-FCA0FADD3BDA}" presName="composite3" presStyleCnt="0"/>
      <dgm:spPr/>
    </dgm:pt>
    <dgm:pt modelId="{480BD4ED-4BA7-425A-98B8-7D380ED0C6E9}" type="pres">
      <dgm:prSet presAssocID="{332ADDD8-8DA6-46B3-823F-FCA0FADD3BDA}" presName="background3" presStyleLbl="node3" presStyleIdx="1" presStyleCnt="5"/>
      <dgm:spPr/>
    </dgm:pt>
    <dgm:pt modelId="{00EBCE03-1DE6-4916-BA2C-E6CCF40262E0}" type="pres">
      <dgm:prSet presAssocID="{332ADDD8-8DA6-46B3-823F-FCA0FADD3BDA}" presName="text3" presStyleLbl="fgAcc3" presStyleIdx="1" presStyleCnt="5" custScaleX="175225" custScaleY="202374" custLinFactNeighborX="-51587" custLinFactNeighborY="-64548">
        <dgm:presLayoutVars>
          <dgm:chPref val="3"/>
        </dgm:presLayoutVars>
      </dgm:prSet>
      <dgm:spPr/>
    </dgm:pt>
    <dgm:pt modelId="{30C9C50D-4179-4F71-91E3-6EA12C6954FA}" type="pres">
      <dgm:prSet presAssocID="{332ADDD8-8DA6-46B3-823F-FCA0FADD3BDA}" presName="hierChild4" presStyleCnt="0"/>
      <dgm:spPr/>
    </dgm:pt>
    <dgm:pt modelId="{2FF5E42C-4B00-4090-8949-E560681826E6}" type="pres">
      <dgm:prSet presAssocID="{18ED60A4-7024-41E9-9EBE-F4B3C33730F0}" presName="Name10" presStyleLbl="parChTrans1D2" presStyleIdx="1" presStyleCnt="3"/>
      <dgm:spPr/>
    </dgm:pt>
    <dgm:pt modelId="{5711ED8A-5DFC-4291-B5EF-83F4D52EEF89}" type="pres">
      <dgm:prSet presAssocID="{2BB09D2C-5153-4E7B-97A9-272F50CC80EE}" presName="hierRoot2" presStyleCnt="0"/>
      <dgm:spPr/>
    </dgm:pt>
    <dgm:pt modelId="{B8264B43-C037-40EC-BAC8-CD383F0C0B17}" type="pres">
      <dgm:prSet presAssocID="{2BB09D2C-5153-4E7B-97A9-272F50CC80EE}" presName="composite2" presStyleCnt="0"/>
      <dgm:spPr/>
    </dgm:pt>
    <dgm:pt modelId="{98DE9793-0412-494D-BB38-B61B49A2CA96}" type="pres">
      <dgm:prSet presAssocID="{2BB09D2C-5153-4E7B-97A9-272F50CC80EE}" presName="background2" presStyleLbl="node2" presStyleIdx="1" presStyleCnt="3"/>
      <dgm:spPr/>
    </dgm:pt>
    <dgm:pt modelId="{384A252E-92A8-415A-80BC-0F40C029197C}" type="pres">
      <dgm:prSet presAssocID="{2BB09D2C-5153-4E7B-97A9-272F50CC80EE}" presName="text2" presStyleLbl="fgAcc2" presStyleIdx="1" presStyleCnt="3" custScaleX="204476" custScaleY="91433" custLinFactY="-498" custLinFactNeighborX="-17058" custLinFactNeighborY="-100000">
        <dgm:presLayoutVars>
          <dgm:chPref val="3"/>
        </dgm:presLayoutVars>
      </dgm:prSet>
      <dgm:spPr/>
    </dgm:pt>
    <dgm:pt modelId="{A1B1F99C-1622-44ED-94BF-50932231781D}" type="pres">
      <dgm:prSet presAssocID="{2BB09D2C-5153-4E7B-97A9-272F50CC80EE}" presName="hierChild3" presStyleCnt="0"/>
      <dgm:spPr/>
    </dgm:pt>
    <dgm:pt modelId="{F74F72A4-06D5-40F9-A573-F199EC26726A}" type="pres">
      <dgm:prSet presAssocID="{4D47B702-57C4-4B32-9F44-6F0F6048182F}" presName="Name17" presStyleLbl="parChTrans1D3" presStyleIdx="2" presStyleCnt="5"/>
      <dgm:spPr/>
    </dgm:pt>
    <dgm:pt modelId="{29348D7D-2D06-40CA-992C-91F14B323CCF}" type="pres">
      <dgm:prSet presAssocID="{14F95335-52EB-4292-B768-9ADF137B335C}" presName="hierRoot3" presStyleCnt="0"/>
      <dgm:spPr/>
    </dgm:pt>
    <dgm:pt modelId="{AFE3BCD1-F42E-414D-A163-886D76D41664}" type="pres">
      <dgm:prSet presAssocID="{14F95335-52EB-4292-B768-9ADF137B335C}" presName="composite3" presStyleCnt="0"/>
      <dgm:spPr/>
    </dgm:pt>
    <dgm:pt modelId="{56745EF2-2DFB-4FBF-BD5C-D30943772813}" type="pres">
      <dgm:prSet presAssocID="{14F95335-52EB-4292-B768-9ADF137B335C}" presName="background3" presStyleLbl="node3" presStyleIdx="2" presStyleCnt="5"/>
      <dgm:spPr/>
    </dgm:pt>
    <dgm:pt modelId="{DEFE49FE-E60D-4DB5-A402-1F1FC048C193}" type="pres">
      <dgm:prSet presAssocID="{14F95335-52EB-4292-B768-9ADF137B335C}" presName="text3" presStyleLbl="fgAcc3" presStyleIdx="2" presStyleCnt="5" custScaleX="114756" custScaleY="198980" custLinFactNeighborX="-31235" custLinFactNeighborY="-64673">
        <dgm:presLayoutVars>
          <dgm:chPref val="3"/>
        </dgm:presLayoutVars>
      </dgm:prSet>
      <dgm:spPr/>
    </dgm:pt>
    <dgm:pt modelId="{4DCEF747-4817-4A9F-8737-A86D112BBB01}" type="pres">
      <dgm:prSet presAssocID="{14F95335-52EB-4292-B768-9ADF137B335C}" presName="hierChild4" presStyleCnt="0"/>
      <dgm:spPr/>
    </dgm:pt>
    <dgm:pt modelId="{70CB72BC-B1DA-4B22-AFA1-D6D44E1ECCD1}" type="pres">
      <dgm:prSet presAssocID="{34415054-A989-435D-B39F-03AAC959795B}" presName="Name23" presStyleLbl="parChTrans1D4" presStyleIdx="3" presStyleCnt="5"/>
      <dgm:spPr/>
    </dgm:pt>
    <dgm:pt modelId="{05B244FB-2FAF-4E01-817C-881A6B6DB292}" type="pres">
      <dgm:prSet presAssocID="{12E4CEF8-AC06-4325-A38B-5080F23C8B72}" presName="hierRoot4" presStyleCnt="0"/>
      <dgm:spPr/>
    </dgm:pt>
    <dgm:pt modelId="{211D8882-EC76-473B-BBED-74E0DC01ADC8}" type="pres">
      <dgm:prSet presAssocID="{12E4CEF8-AC06-4325-A38B-5080F23C8B72}" presName="composite4" presStyleCnt="0"/>
      <dgm:spPr/>
    </dgm:pt>
    <dgm:pt modelId="{568E7692-98D5-40FB-AFED-470DEF3E0539}" type="pres">
      <dgm:prSet presAssocID="{12E4CEF8-AC06-4325-A38B-5080F23C8B72}" presName="background4" presStyleLbl="node4" presStyleIdx="3" presStyleCnt="5"/>
      <dgm:spPr/>
    </dgm:pt>
    <dgm:pt modelId="{58C4D9E3-775D-46D3-8ABC-09A48772E4CA}" type="pres">
      <dgm:prSet presAssocID="{12E4CEF8-AC06-4325-A38B-5080F23C8B72}" presName="text4" presStyleLbl="fgAcc4" presStyleIdx="3" presStyleCnt="5" custScaleY="505935" custLinFactNeighborX="-6761" custLinFactNeighborY="1646">
        <dgm:presLayoutVars>
          <dgm:chPref val="3"/>
        </dgm:presLayoutVars>
      </dgm:prSet>
      <dgm:spPr/>
    </dgm:pt>
    <dgm:pt modelId="{C98F7374-4E43-4360-AA62-2C18F100D05E}" type="pres">
      <dgm:prSet presAssocID="{12E4CEF8-AC06-4325-A38B-5080F23C8B72}" presName="hierChild5" presStyleCnt="0"/>
      <dgm:spPr/>
    </dgm:pt>
    <dgm:pt modelId="{B9174B18-B2A6-46F1-AB32-51D97CCAA9D2}" type="pres">
      <dgm:prSet presAssocID="{E4FF4A07-3A64-4EB2-8C69-3466D1579C8B}" presName="Name23" presStyleLbl="parChTrans1D4" presStyleIdx="4" presStyleCnt="5"/>
      <dgm:spPr/>
    </dgm:pt>
    <dgm:pt modelId="{C70183E6-4A31-4939-A26D-66A0EA6DC340}" type="pres">
      <dgm:prSet presAssocID="{2F426873-B7BB-4EF2-A82B-CAD90190F94C}" presName="hierRoot4" presStyleCnt="0"/>
      <dgm:spPr/>
    </dgm:pt>
    <dgm:pt modelId="{5E107FD1-7DD4-414A-A8FA-4BCFA7300FF0}" type="pres">
      <dgm:prSet presAssocID="{2F426873-B7BB-4EF2-A82B-CAD90190F94C}" presName="composite4" presStyleCnt="0"/>
      <dgm:spPr/>
    </dgm:pt>
    <dgm:pt modelId="{457E6FDC-7704-43F1-AE47-774643F45D3A}" type="pres">
      <dgm:prSet presAssocID="{2F426873-B7BB-4EF2-A82B-CAD90190F94C}" presName="background4" presStyleLbl="node4" presStyleIdx="4" presStyleCnt="5"/>
      <dgm:spPr/>
    </dgm:pt>
    <dgm:pt modelId="{2496C2BE-9088-4747-B62E-42414B4186C1}" type="pres">
      <dgm:prSet presAssocID="{2F426873-B7BB-4EF2-A82B-CAD90190F94C}" presName="text4" presStyleLbl="fgAcc4" presStyleIdx="4" presStyleCnt="5" custScaleY="505935" custLinFactNeighborX="2735" custLinFactNeighborY="2386">
        <dgm:presLayoutVars>
          <dgm:chPref val="3"/>
        </dgm:presLayoutVars>
      </dgm:prSet>
      <dgm:spPr/>
    </dgm:pt>
    <dgm:pt modelId="{320F1F78-B41A-4DD3-A8DA-8884E0EBA5A3}" type="pres">
      <dgm:prSet presAssocID="{2F426873-B7BB-4EF2-A82B-CAD90190F94C}" presName="hierChild5" presStyleCnt="0"/>
      <dgm:spPr/>
    </dgm:pt>
    <dgm:pt modelId="{D9B1B830-7024-46A2-B3D5-08528F5A17D9}" type="pres">
      <dgm:prSet presAssocID="{DDCFBB44-5E97-4901-A0C4-B647BFB062FE}" presName="Name17" presStyleLbl="parChTrans1D3" presStyleIdx="3" presStyleCnt="5"/>
      <dgm:spPr/>
    </dgm:pt>
    <dgm:pt modelId="{1D581D94-290A-4661-AB91-09A96C075C5C}" type="pres">
      <dgm:prSet presAssocID="{77E54A99-3D2D-4CD1-98D9-9AEFD66D7767}" presName="hierRoot3" presStyleCnt="0"/>
      <dgm:spPr/>
    </dgm:pt>
    <dgm:pt modelId="{30011E6E-749E-4EB8-B117-962A801A0401}" type="pres">
      <dgm:prSet presAssocID="{77E54A99-3D2D-4CD1-98D9-9AEFD66D7767}" presName="composite3" presStyleCnt="0"/>
      <dgm:spPr/>
    </dgm:pt>
    <dgm:pt modelId="{C16FED3C-4CEA-49B8-9612-6BF2087D54A1}" type="pres">
      <dgm:prSet presAssocID="{77E54A99-3D2D-4CD1-98D9-9AEFD66D7767}" presName="background3" presStyleLbl="node3" presStyleIdx="3" presStyleCnt="5"/>
      <dgm:spPr/>
    </dgm:pt>
    <dgm:pt modelId="{375FA9CC-A4DE-4A05-8266-691ECD820C04}" type="pres">
      <dgm:prSet presAssocID="{77E54A99-3D2D-4CD1-98D9-9AEFD66D7767}" presName="text3" presStyleLbl="fgAcc3" presStyleIdx="3" presStyleCnt="5" custScaleX="184466" custScaleY="192566" custLinFactNeighborX="-6159" custLinFactNeighborY="-65671">
        <dgm:presLayoutVars>
          <dgm:chPref val="3"/>
        </dgm:presLayoutVars>
      </dgm:prSet>
      <dgm:spPr/>
    </dgm:pt>
    <dgm:pt modelId="{9B4DD9CF-84DE-449D-B4EA-C36CF0D659A5}" type="pres">
      <dgm:prSet presAssocID="{77E54A99-3D2D-4CD1-98D9-9AEFD66D7767}" presName="hierChild4" presStyleCnt="0"/>
      <dgm:spPr/>
    </dgm:pt>
    <dgm:pt modelId="{B0F65B87-CACC-4837-A6C9-F4C77FD147EA}" type="pres">
      <dgm:prSet presAssocID="{7D96E7E2-3854-417D-B76F-007CC274C811}" presName="Name10" presStyleLbl="parChTrans1D2" presStyleIdx="2" presStyleCnt="3"/>
      <dgm:spPr/>
    </dgm:pt>
    <dgm:pt modelId="{E4F6E33A-4F69-4963-8D3E-794521E804B8}" type="pres">
      <dgm:prSet presAssocID="{432438F0-F373-4B68-B45F-0C659D43178A}" presName="hierRoot2" presStyleCnt="0"/>
      <dgm:spPr/>
    </dgm:pt>
    <dgm:pt modelId="{C710341D-7C51-4FC9-AFD2-0E58C3EA9F6F}" type="pres">
      <dgm:prSet presAssocID="{432438F0-F373-4B68-B45F-0C659D43178A}" presName="composite2" presStyleCnt="0"/>
      <dgm:spPr/>
    </dgm:pt>
    <dgm:pt modelId="{457806E1-0E2C-4394-A67B-C76EC5053E84}" type="pres">
      <dgm:prSet presAssocID="{432438F0-F373-4B68-B45F-0C659D43178A}" presName="background2" presStyleLbl="node2" presStyleIdx="2" presStyleCnt="3"/>
      <dgm:spPr/>
    </dgm:pt>
    <dgm:pt modelId="{C8ECB3CD-8DE4-4BCB-A75B-BDE30DA1F31B}" type="pres">
      <dgm:prSet presAssocID="{432438F0-F373-4B68-B45F-0C659D43178A}" presName="text2" presStyleLbl="fgAcc2" presStyleIdx="2" presStyleCnt="3" custScaleX="134385" custScaleY="91988" custLinFactY="-498" custLinFactNeighborX="-13532" custLinFactNeighborY="-100000">
        <dgm:presLayoutVars>
          <dgm:chPref val="3"/>
        </dgm:presLayoutVars>
      </dgm:prSet>
      <dgm:spPr/>
    </dgm:pt>
    <dgm:pt modelId="{2FF352E2-DC44-4218-880E-8F6C59C58DA5}" type="pres">
      <dgm:prSet presAssocID="{432438F0-F373-4B68-B45F-0C659D43178A}" presName="hierChild3" presStyleCnt="0"/>
      <dgm:spPr/>
    </dgm:pt>
    <dgm:pt modelId="{F2D6BCC2-AD4F-455B-9254-8FE2E104DD1B}" type="pres">
      <dgm:prSet presAssocID="{A8D83049-EFB9-454D-A8F3-C74BEB96FD8C}" presName="Name17" presStyleLbl="parChTrans1D3" presStyleIdx="4" presStyleCnt="5"/>
      <dgm:spPr/>
    </dgm:pt>
    <dgm:pt modelId="{A3C006AF-7DF0-4FA3-BDEF-E21AC298F380}" type="pres">
      <dgm:prSet presAssocID="{80ED7DA7-05FD-40F2-86AA-2AD4358BE2C6}" presName="hierRoot3" presStyleCnt="0"/>
      <dgm:spPr/>
    </dgm:pt>
    <dgm:pt modelId="{0CD8F82B-B449-4216-B00B-73BDECDC7A25}" type="pres">
      <dgm:prSet presAssocID="{80ED7DA7-05FD-40F2-86AA-2AD4358BE2C6}" presName="composite3" presStyleCnt="0"/>
      <dgm:spPr/>
    </dgm:pt>
    <dgm:pt modelId="{84FA67B2-3CE9-4E08-839B-54A9897F1967}" type="pres">
      <dgm:prSet presAssocID="{80ED7DA7-05FD-40F2-86AA-2AD4358BE2C6}" presName="background3" presStyleLbl="node3" presStyleIdx="4" presStyleCnt="5"/>
      <dgm:spPr/>
    </dgm:pt>
    <dgm:pt modelId="{D070F175-AD05-40F9-8783-A43F62983D1B}" type="pres">
      <dgm:prSet presAssocID="{80ED7DA7-05FD-40F2-86AA-2AD4358BE2C6}" presName="text3" presStyleLbl="fgAcc3" presStyleIdx="4" presStyleCnt="5" custScaleX="331711" custScaleY="192566" custLinFactNeighborX="-15374" custLinFactNeighborY="-67207">
        <dgm:presLayoutVars>
          <dgm:chPref val="3"/>
        </dgm:presLayoutVars>
      </dgm:prSet>
      <dgm:spPr/>
    </dgm:pt>
    <dgm:pt modelId="{C846091B-17F8-4E35-B80E-940EB60384C2}" type="pres">
      <dgm:prSet presAssocID="{80ED7DA7-05FD-40F2-86AA-2AD4358BE2C6}" presName="hierChild4" presStyleCnt="0"/>
      <dgm:spPr/>
    </dgm:pt>
  </dgm:ptLst>
  <dgm:cxnLst>
    <dgm:cxn modelId="{FA4B1000-DF11-4512-8852-19C0609B293B}" type="presOf" srcId="{432438F0-F373-4B68-B45F-0C659D43178A}" destId="{C8ECB3CD-8DE4-4BCB-A75B-BDE30DA1F31B}" srcOrd="0" destOrd="0" presId="urn:microsoft.com/office/officeart/2005/8/layout/hierarchy1"/>
    <dgm:cxn modelId="{8882310F-CB0E-4468-96E2-68C9BB226DAC}" srcId="{D31ACD49-1CEE-41A5-81D7-9655A0C6ADEC}" destId="{03CC5BC3-9B16-4C4F-BC55-09F0E811EC10}" srcOrd="0" destOrd="0" parTransId="{EC97A5C8-79C1-41E9-BA95-29AD51176A65}" sibTransId="{D0A95F43-F42A-457D-8816-BAD4D97A3486}"/>
    <dgm:cxn modelId="{E410C314-FDE3-4BA9-BC63-6B221787D0B0}" srcId="{14F95335-52EB-4292-B768-9ADF137B335C}" destId="{12E4CEF8-AC06-4325-A38B-5080F23C8B72}" srcOrd="0" destOrd="0" parTransId="{34415054-A989-435D-B39F-03AAC959795B}" sibTransId="{83B2AEB4-9456-4A8F-A869-FA2E3D695662}"/>
    <dgm:cxn modelId="{D7A99D1C-26BB-45A8-8245-6277B10D869B}" srcId="{D31ACD49-1CEE-41A5-81D7-9655A0C6ADEC}" destId="{432438F0-F373-4B68-B45F-0C659D43178A}" srcOrd="2" destOrd="0" parTransId="{7D96E7E2-3854-417D-B76F-007CC274C811}" sibTransId="{C5CDD083-F98E-4251-A3EC-C2BF4BD6E6A6}"/>
    <dgm:cxn modelId="{40BFFC1C-A2D3-4D12-A98A-1EBA7A3C5BA9}" type="presOf" srcId="{34415054-A989-435D-B39F-03AAC959795B}" destId="{70CB72BC-B1DA-4B22-AFA1-D6D44E1ECCD1}" srcOrd="0" destOrd="0" presId="urn:microsoft.com/office/officeart/2005/8/layout/hierarchy1"/>
    <dgm:cxn modelId="{5123261E-9CED-4A5D-8E58-4C2C2CC81F21}" type="presOf" srcId="{4D47B702-57C4-4B32-9F44-6F0F6048182F}" destId="{F74F72A4-06D5-40F9-A573-F199EC26726A}" srcOrd="0" destOrd="0" presId="urn:microsoft.com/office/officeart/2005/8/layout/hierarchy1"/>
    <dgm:cxn modelId="{1EB73621-85F1-414E-AC1B-9A3F05349875}" type="presOf" srcId="{2BB09D2C-5153-4E7B-97A9-272F50CC80EE}" destId="{384A252E-92A8-415A-80BC-0F40C029197C}" srcOrd="0" destOrd="0" presId="urn:microsoft.com/office/officeart/2005/8/layout/hierarchy1"/>
    <dgm:cxn modelId="{0E720425-24F6-4EFB-9075-1E36C8FAAF91}" type="presOf" srcId="{ABE4012D-491B-41B1-B1CA-03DDFCAC776A}" destId="{B9BAAFC5-919F-475E-A10E-CF96D53EE5D1}" srcOrd="0" destOrd="0" presId="urn:microsoft.com/office/officeart/2005/8/layout/hierarchy1"/>
    <dgm:cxn modelId="{A774B437-0EE7-4E37-AF85-049358C3D128}" type="presOf" srcId="{7D96E7E2-3854-417D-B76F-007CC274C811}" destId="{B0F65B87-CACC-4837-A6C9-F4C77FD147EA}" srcOrd="0" destOrd="0" presId="urn:microsoft.com/office/officeart/2005/8/layout/hierarchy1"/>
    <dgm:cxn modelId="{9CDDE43F-DE1B-459B-AB2E-9142343C0F2D}" type="presOf" srcId="{18ED60A4-7024-41E9-9EBE-F4B3C33730F0}" destId="{2FF5E42C-4B00-4090-8949-E560681826E6}" srcOrd="0" destOrd="0" presId="urn:microsoft.com/office/officeart/2005/8/layout/hierarchy1"/>
    <dgm:cxn modelId="{23B10C61-538F-4DFA-AD95-A3534B9D2607}" type="presOf" srcId="{77E54A99-3D2D-4CD1-98D9-9AEFD66D7767}" destId="{375FA9CC-A4DE-4A05-8266-691ECD820C04}" srcOrd="0" destOrd="0" presId="urn:microsoft.com/office/officeart/2005/8/layout/hierarchy1"/>
    <dgm:cxn modelId="{64FD1D41-BC8E-4611-AE77-D5536231715D}" type="presOf" srcId="{BC619FA4-CE36-4210-AC94-040E2F98BF82}" destId="{B0B2A693-9E8B-40BE-BA4C-54B7EB8F3B61}" srcOrd="0" destOrd="0" presId="urn:microsoft.com/office/officeart/2005/8/layout/hierarchy1"/>
    <dgm:cxn modelId="{C25A6D61-4F79-428A-AB8D-0376D272EACB}" type="presOf" srcId="{14F95335-52EB-4292-B768-9ADF137B335C}" destId="{DEFE49FE-E60D-4DB5-A402-1F1FC048C193}" srcOrd="0" destOrd="0" presId="urn:microsoft.com/office/officeart/2005/8/layout/hierarchy1"/>
    <dgm:cxn modelId="{BDAEED61-8C41-40EB-AD00-618EDC88C570}" type="presOf" srcId="{7B2E7AD6-BDBD-47CF-909D-DE56E894F46B}" destId="{937362B0-0FA2-447A-8D08-63DD7C9A482A}" srcOrd="0" destOrd="0" presId="urn:microsoft.com/office/officeart/2005/8/layout/hierarchy1"/>
    <dgm:cxn modelId="{7220EC68-A3F5-458E-A962-84AF32E5A428}" type="presOf" srcId="{332ADDD8-8DA6-46B3-823F-FCA0FADD3BDA}" destId="{00EBCE03-1DE6-4916-BA2C-E6CCF40262E0}" srcOrd="0" destOrd="0" presId="urn:microsoft.com/office/officeart/2005/8/layout/hierarchy1"/>
    <dgm:cxn modelId="{60C5644A-1142-42E8-AA0F-4DAD386856FC}" type="presOf" srcId="{D31ACD49-1CEE-41A5-81D7-9655A0C6ADEC}" destId="{64CFBFA9-F4AA-4B9A-9F8B-4E07E8F44A56}" srcOrd="0" destOrd="0" presId="urn:microsoft.com/office/officeart/2005/8/layout/hierarchy1"/>
    <dgm:cxn modelId="{60AE776A-2885-42EA-B6E5-4B98033B1244}" type="presOf" srcId="{4AA3F987-3C63-4216-854B-70CBB1EC20F8}" destId="{78D39445-7B4C-4D11-8E4C-18E5D880513C}" srcOrd="0" destOrd="0" presId="urn:microsoft.com/office/officeart/2005/8/layout/hierarchy1"/>
    <dgm:cxn modelId="{DEB5064C-BA5B-4CAF-A087-6D21E36CC496}" srcId="{03CC5BC3-9B16-4C4F-BC55-09F0E811EC10}" destId="{7B2E7AD6-BDBD-47CF-909D-DE56E894F46B}" srcOrd="0" destOrd="0" parTransId="{4AA3F987-3C63-4216-854B-70CBB1EC20F8}" sibTransId="{570328C3-EA35-4BAB-9B07-876EF83D6A02}"/>
    <dgm:cxn modelId="{5681F06D-3C40-49F6-8D75-E51852EA2178}" type="presOf" srcId="{A8D83049-EFB9-454D-A8F3-C74BEB96FD8C}" destId="{F2D6BCC2-AD4F-455B-9254-8FE2E104DD1B}" srcOrd="0" destOrd="0" presId="urn:microsoft.com/office/officeart/2005/8/layout/hierarchy1"/>
    <dgm:cxn modelId="{30263471-D38F-4F49-97E9-0A641A950D78}" type="presOf" srcId="{5B17322E-51EF-4187-8836-0B1BAA0305EC}" destId="{F5FAA76B-3375-4E4E-93C7-B17CD665E338}" srcOrd="0" destOrd="0" presId="urn:microsoft.com/office/officeart/2005/8/layout/hierarchy1"/>
    <dgm:cxn modelId="{E1CFBF53-BA9B-42F2-B1D0-60B9629CA96C}" type="presOf" srcId="{07B6BDCD-311A-4187-8379-DBF54A237DC7}" destId="{1E7E3EA2-C163-460F-A569-4F00E7B0DED1}" srcOrd="0" destOrd="0" presId="urn:microsoft.com/office/officeart/2005/8/layout/hierarchy1"/>
    <dgm:cxn modelId="{C7BA4675-055B-41A9-8A4E-6268F223D1EB}" type="presOf" srcId="{256E1EA3-C582-400E-AA98-C2BEB0A579EE}" destId="{38650283-643F-4E38-A3F5-99FE93396045}" srcOrd="0" destOrd="0" presId="urn:microsoft.com/office/officeart/2005/8/layout/hierarchy1"/>
    <dgm:cxn modelId="{6D0B0A76-057A-44B1-B7B7-7FD98E928493}" srcId="{03CC5BC3-9B16-4C4F-BC55-09F0E811EC10}" destId="{332ADDD8-8DA6-46B3-823F-FCA0FADD3BDA}" srcOrd="1" destOrd="0" parTransId="{ABE4012D-491B-41B1-B1CA-03DDFCAC776A}" sibTransId="{0C6AB3AB-3873-4175-925F-828C77BF4034}"/>
    <dgm:cxn modelId="{AD9AFC77-296D-422B-9EC7-91EC43F6CB19}" srcId="{14F95335-52EB-4292-B768-9ADF137B335C}" destId="{2F426873-B7BB-4EF2-A82B-CAD90190F94C}" srcOrd="1" destOrd="0" parTransId="{E4FF4A07-3A64-4EB2-8C69-3466D1579C8B}" sibTransId="{1C2E3502-3EDD-47CB-BAC7-DA5F8FF28E90}"/>
    <dgm:cxn modelId="{4C5F1E78-BD09-4101-82B1-7EA0D5B23D1D}" srcId="{2BB09D2C-5153-4E7B-97A9-272F50CC80EE}" destId="{77E54A99-3D2D-4CD1-98D9-9AEFD66D7767}" srcOrd="1" destOrd="0" parTransId="{DDCFBB44-5E97-4901-A0C4-B647BFB062FE}" sibTransId="{F2C3974E-47D5-4A5E-A648-C37CCE4AD5EF}"/>
    <dgm:cxn modelId="{340EB559-0629-47FC-A6CC-FCB024DA5A4C}" srcId="{7B2E7AD6-BDBD-47CF-909D-DE56E894F46B}" destId="{994AAC02-ECAB-4DEE-B43B-09935410402B}" srcOrd="1" destOrd="0" parTransId="{5B17322E-51EF-4187-8836-0B1BAA0305EC}" sibTransId="{3E374CB4-5B5C-4D42-ACB7-654E326A2D87}"/>
    <dgm:cxn modelId="{038BD085-2018-47D5-B2F2-E6B7E13EC741}" srcId="{D31ACD49-1CEE-41A5-81D7-9655A0C6ADEC}" destId="{2BB09D2C-5153-4E7B-97A9-272F50CC80EE}" srcOrd="1" destOrd="0" parTransId="{18ED60A4-7024-41E9-9EBE-F4B3C33730F0}" sibTransId="{BE801831-811B-43E8-86C5-44E4646FD054}"/>
    <dgm:cxn modelId="{59C17E93-C9F7-4772-8A80-3E5D1863358F}" type="presOf" srcId="{12E4CEF8-AC06-4325-A38B-5080F23C8B72}" destId="{58C4D9E3-775D-46D3-8ABC-09A48772E4CA}" srcOrd="0" destOrd="0" presId="urn:microsoft.com/office/officeart/2005/8/layout/hierarchy1"/>
    <dgm:cxn modelId="{16C4E196-710E-4D25-B00B-5B47BFE8F967}" type="presOf" srcId="{DDCFBB44-5E97-4901-A0C4-B647BFB062FE}" destId="{D9B1B830-7024-46A2-B3D5-08528F5A17D9}" srcOrd="0" destOrd="0" presId="urn:microsoft.com/office/officeart/2005/8/layout/hierarchy1"/>
    <dgm:cxn modelId="{CE3BB6A8-B1C6-4179-B2E4-DFC05C356EA9}" srcId="{F7F5E0A4-5A66-43BC-95CA-E19746DEB720}" destId="{D31ACD49-1CEE-41A5-81D7-9655A0C6ADEC}" srcOrd="0" destOrd="0" parTransId="{86550191-4763-4B0B-A1BD-F65E0238BAE8}" sibTransId="{D0C4F652-3CBA-4246-A212-A349120055B8}"/>
    <dgm:cxn modelId="{FB78C9AE-B97C-4ADC-9DED-60E846436C9C}" type="presOf" srcId="{994AAC02-ECAB-4DEE-B43B-09935410402B}" destId="{826A75E0-5E9B-4231-8176-C9DE7DCC3A71}" srcOrd="0" destOrd="0" presId="urn:microsoft.com/office/officeart/2005/8/layout/hierarchy1"/>
    <dgm:cxn modelId="{C8D74ABB-BDD4-4D7E-9182-1AA0941FEE22}" srcId="{7B2E7AD6-BDBD-47CF-909D-DE56E894F46B}" destId="{256E1EA3-C582-400E-AA98-C2BEB0A579EE}" srcOrd="0" destOrd="0" parTransId="{07B6BDCD-311A-4187-8379-DBF54A237DC7}" sibTransId="{1B078255-015E-4636-9E3F-8194D6DD4266}"/>
    <dgm:cxn modelId="{BDCC94C0-4A75-4375-BAFC-C8BFA470B970}" type="presOf" srcId="{E4FF4A07-3A64-4EB2-8C69-3466D1579C8B}" destId="{B9174B18-B2A6-46F1-AB32-51D97CCAA9D2}" srcOrd="0" destOrd="0" presId="urn:microsoft.com/office/officeart/2005/8/layout/hierarchy1"/>
    <dgm:cxn modelId="{9D70EDC1-569A-4ADA-85C7-EA44CA9B4192}" type="presOf" srcId="{03CC5BC3-9B16-4C4F-BC55-09F0E811EC10}" destId="{C67C8D78-C00A-4596-A992-1C083C5A4011}" srcOrd="0" destOrd="0" presId="urn:microsoft.com/office/officeart/2005/8/layout/hierarchy1"/>
    <dgm:cxn modelId="{439814C4-DC18-4935-96F1-86119C5CEF73}" srcId="{432438F0-F373-4B68-B45F-0C659D43178A}" destId="{80ED7DA7-05FD-40F2-86AA-2AD4358BE2C6}" srcOrd="0" destOrd="0" parTransId="{A8D83049-EFB9-454D-A8F3-C74BEB96FD8C}" sibTransId="{F7A33F68-48AA-4130-914F-BB602200CAA8}"/>
    <dgm:cxn modelId="{D172A9C8-F9DE-4506-B5A0-EC6EA1360B82}" type="presOf" srcId="{F7F5E0A4-5A66-43BC-95CA-E19746DEB720}" destId="{6F6E7482-BE85-485F-9E34-1EF837A490E8}" srcOrd="0" destOrd="0" presId="urn:microsoft.com/office/officeart/2005/8/layout/hierarchy1"/>
    <dgm:cxn modelId="{EDCB62D8-BB16-4E8C-9668-C79F95497F0B}" type="presOf" srcId="{28988EEC-2F16-4344-8403-507089104D26}" destId="{2B6D925E-C9B3-4940-A2C9-807ECD005110}" srcOrd="0" destOrd="0" presId="urn:microsoft.com/office/officeart/2005/8/layout/hierarchy1"/>
    <dgm:cxn modelId="{724E61E0-E5BA-408C-88B8-47D081FFE1EA}" type="presOf" srcId="{80ED7DA7-05FD-40F2-86AA-2AD4358BE2C6}" destId="{D070F175-AD05-40F9-8783-A43F62983D1B}" srcOrd="0" destOrd="0" presId="urn:microsoft.com/office/officeart/2005/8/layout/hierarchy1"/>
    <dgm:cxn modelId="{4A2195E5-DD77-4A52-BDE8-10CA59D3A1F7}" type="presOf" srcId="{2F426873-B7BB-4EF2-A82B-CAD90190F94C}" destId="{2496C2BE-9088-4747-B62E-42414B4186C1}" srcOrd="0" destOrd="0" presId="urn:microsoft.com/office/officeart/2005/8/layout/hierarchy1"/>
    <dgm:cxn modelId="{80EEE6ED-2C15-4001-AB2E-B60157C0DE01}" type="presOf" srcId="{EC97A5C8-79C1-41E9-BA95-29AD51176A65}" destId="{565017D0-ECF6-4D8D-BA07-BE0E80B19ACB}" srcOrd="0" destOrd="0" presId="urn:microsoft.com/office/officeart/2005/8/layout/hierarchy1"/>
    <dgm:cxn modelId="{635015F4-EC7E-4F23-BC48-05B323D3DF3F}" srcId="{7B2E7AD6-BDBD-47CF-909D-DE56E894F46B}" destId="{28988EEC-2F16-4344-8403-507089104D26}" srcOrd="2" destOrd="0" parTransId="{BC619FA4-CE36-4210-AC94-040E2F98BF82}" sibTransId="{636F0C74-D1CC-4124-9272-AA051335F085}"/>
    <dgm:cxn modelId="{05C609FF-D732-4FF6-BC81-F5E4B05FBEEF}" srcId="{2BB09D2C-5153-4E7B-97A9-272F50CC80EE}" destId="{14F95335-52EB-4292-B768-9ADF137B335C}" srcOrd="0" destOrd="0" parTransId="{4D47B702-57C4-4B32-9F44-6F0F6048182F}" sibTransId="{DFBBF538-F18F-4813-906E-E7AACFB35F99}"/>
    <dgm:cxn modelId="{EC653273-1613-40A1-B79C-6E0D4A57D827}" type="presParOf" srcId="{6F6E7482-BE85-485F-9E34-1EF837A490E8}" destId="{7541ACA9-3662-4CF6-A74B-DEB72592EE0F}" srcOrd="0" destOrd="0" presId="urn:microsoft.com/office/officeart/2005/8/layout/hierarchy1"/>
    <dgm:cxn modelId="{036023ED-6D8D-4CDC-B546-57941FB1D413}" type="presParOf" srcId="{7541ACA9-3662-4CF6-A74B-DEB72592EE0F}" destId="{D4C9E53B-B0D6-4B62-A444-13BBF345113D}" srcOrd="0" destOrd="0" presId="urn:microsoft.com/office/officeart/2005/8/layout/hierarchy1"/>
    <dgm:cxn modelId="{6AFC581E-423D-4AC0-BE0B-0DFDB42A356A}" type="presParOf" srcId="{D4C9E53B-B0D6-4B62-A444-13BBF345113D}" destId="{66694453-26F8-41F8-BDED-E0611899CE56}" srcOrd="0" destOrd="0" presId="urn:microsoft.com/office/officeart/2005/8/layout/hierarchy1"/>
    <dgm:cxn modelId="{C6D1E1A8-8A97-4ACD-8952-D1B639D2867E}" type="presParOf" srcId="{D4C9E53B-B0D6-4B62-A444-13BBF345113D}" destId="{64CFBFA9-F4AA-4B9A-9F8B-4E07E8F44A56}" srcOrd="1" destOrd="0" presId="urn:microsoft.com/office/officeart/2005/8/layout/hierarchy1"/>
    <dgm:cxn modelId="{F9D56EEB-AE6F-4952-82E0-5A45521BA1A6}" type="presParOf" srcId="{7541ACA9-3662-4CF6-A74B-DEB72592EE0F}" destId="{C90D698F-157A-4FDB-97DC-1CEDB7C29EB7}" srcOrd="1" destOrd="0" presId="urn:microsoft.com/office/officeart/2005/8/layout/hierarchy1"/>
    <dgm:cxn modelId="{2908B2B7-B155-44EC-97FD-265CD5F48E43}" type="presParOf" srcId="{C90D698F-157A-4FDB-97DC-1CEDB7C29EB7}" destId="{565017D0-ECF6-4D8D-BA07-BE0E80B19ACB}" srcOrd="0" destOrd="0" presId="urn:microsoft.com/office/officeart/2005/8/layout/hierarchy1"/>
    <dgm:cxn modelId="{3C2016FA-950F-45F7-9961-D85588EB5181}" type="presParOf" srcId="{C90D698F-157A-4FDB-97DC-1CEDB7C29EB7}" destId="{EC13FFE8-B1F4-4888-99EA-ACD1F0CD6C42}" srcOrd="1" destOrd="0" presId="urn:microsoft.com/office/officeart/2005/8/layout/hierarchy1"/>
    <dgm:cxn modelId="{A454343E-DE4B-462E-8D73-311FA6C8750C}" type="presParOf" srcId="{EC13FFE8-B1F4-4888-99EA-ACD1F0CD6C42}" destId="{AD1DDF12-9D23-4140-B078-56293E91D77D}" srcOrd="0" destOrd="0" presId="urn:microsoft.com/office/officeart/2005/8/layout/hierarchy1"/>
    <dgm:cxn modelId="{783C4314-9C5E-421D-9A76-0C7904C39A9B}" type="presParOf" srcId="{AD1DDF12-9D23-4140-B078-56293E91D77D}" destId="{2362DD1D-63DA-440A-99D5-A8F028A7B7CD}" srcOrd="0" destOrd="0" presId="urn:microsoft.com/office/officeart/2005/8/layout/hierarchy1"/>
    <dgm:cxn modelId="{C75E04E2-97B2-447E-BA64-937323F5540A}" type="presParOf" srcId="{AD1DDF12-9D23-4140-B078-56293E91D77D}" destId="{C67C8D78-C00A-4596-A992-1C083C5A4011}" srcOrd="1" destOrd="0" presId="urn:microsoft.com/office/officeart/2005/8/layout/hierarchy1"/>
    <dgm:cxn modelId="{9BC1E8E4-E363-4E5C-BB7F-C67478F072B9}" type="presParOf" srcId="{EC13FFE8-B1F4-4888-99EA-ACD1F0CD6C42}" destId="{5BBDFE45-7E7B-44B1-B05D-07C96179BB21}" srcOrd="1" destOrd="0" presId="urn:microsoft.com/office/officeart/2005/8/layout/hierarchy1"/>
    <dgm:cxn modelId="{3530AFBB-517F-47DA-9FE8-DAC0A5087D1A}" type="presParOf" srcId="{5BBDFE45-7E7B-44B1-B05D-07C96179BB21}" destId="{78D39445-7B4C-4D11-8E4C-18E5D880513C}" srcOrd="0" destOrd="0" presId="urn:microsoft.com/office/officeart/2005/8/layout/hierarchy1"/>
    <dgm:cxn modelId="{FE8D0E94-E073-46C3-B0CC-B40B64478E00}" type="presParOf" srcId="{5BBDFE45-7E7B-44B1-B05D-07C96179BB21}" destId="{77DFA746-B735-4FF4-BFC2-3B5644937DC7}" srcOrd="1" destOrd="0" presId="urn:microsoft.com/office/officeart/2005/8/layout/hierarchy1"/>
    <dgm:cxn modelId="{DED7B199-8E97-489F-BCA3-B683604F42DF}" type="presParOf" srcId="{77DFA746-B735-4FF4-BFC2-3B5644937DC7}" destId="{25BB392A-1A95-45E8-8981-891D3DDACE15}" srcOrd="0" destOrd="0" presId="urn:microsoft.com/office/officeart/2005/8/layout/hierarchy1"/>
    <dgm:cxn modelId="{7EBB2D29-564A-4154-A656-DA762BC8F0FF}" type="presParOf" srcId="{25BB392A-1A95-45E8-8981-891D3DDACE15}" destId="{E2FA83FA-4A51-45C7-8268-86068C8BCD6D}" srcOrd="0" destOrd="0" presId="urn:microsoft.com/office/officeart/2005/8/layout/hierarchy1"/>
    <dgm:cxn modelId="{DC502BD8-CF04-4375-8299-A5A5B554D0E8}" type="presParOf" srcId="{25BB392A-1A95-45E8-8981-891D3DDACE15}" destId="{937362B0-0FA2-447A-8D08-63DD7C9A482A}" srcOrd="1" destOrd="0" presId="urn:microsoft.com/office/officeart/2005/8/layout/hierarchy1"/>
    <dgm:cxn modelId="{159808C5-6A6A-4FA8-8EE2-FDAE4566FD6A}" type="presParOf" srcId="{77DFA746-B735-4FF4-BFC2-3B5644937DC7}" destId="{CCC3441F-3DF7-4807-A2C1-9131C9DBE2FA}" srcOrd="1" destOrd="0" presId="urn:microsoft.com/office/officeart/2005/8/layout/hierarchy1"/>
    <dgm:cxn modelId="{263BC295-4ACC-4131-9540-A4228659E545}" type="presParOf" srcId="{CCC3441F-3DF7-4807-A2C1-9131C9DBE2FA}" destId="{1E7E3EA2-C163-460F-A569-4F00E7B0DED1}" srcOrd="0" destOrd="0" presId="urn:microsoft.com/office/officeart/2005/8/layout/hierarchy1"/>
    <dgm:cxn modelId="{11AD9703-8DFC-40FB-8B9C-518473C2F224}" type="presParOf" srcId="{CCC3441F-3DF7-4807-A2C1-9131C9DBE2FA}" destId="{4BAE8EC1-13D4-4D55-9C89-981D9EBAADC2}" srcOrd="1" destOrd="0" presId="urn:microsoft.com/office/officeart/2005/8/layout/hierarchy1"/>
    <dgm:cxn modelId="{5C9BAE4E-FAF3-4018-BD75-070ED9383941}" type="presParOf" srcId="{4BAE8EC1-13D4-4D55-9C89-981D9EBAADC2}" destId="{F5894C7D-C880-4163-93C2-91D2AFD78BEA}" srcOrd="0" destOrd="0" presId="urn:microsoft.com/office/officeart/2005/8/layout/hierarchy1"/>
    <dgm:cxn modelId="{1D35B9DA-E000-4408-A331-F5B9479FBD88}" type="presParOf" srcId="{F5894C7D-C880-4163-93C2-91D2AFD78BEA}" destId="{E837B417-A485-4D6A-A7E9-0EF910F3FFF8}" srcOrd="0" destOrd="0" presId="urn:microsoft.com/office/officeart/2005/8/layout/hierarchy1"/>
    <dgm:cxn modelId="{36B06B2A-8056-4136-B0AC-4CF902F1A783}" type="presParOf" srcId="{F5894C7D-C880-4163-93C2-91D2AFD78BEA}" destId="{38650283-643F-4E38-A3F5-99FE93396045}" srcOrd="1" destOrd="0" presId="urn:microsoft.com/office/officeart/2005/8/layout/hierarchy1"/>
    <dgm:cxn modelId="{9785EF0F-AC0C-4EF1-8096-D40FDC392534}" type="presParOf" srcId="{4BAE8EC1-13D4-4D55-9C89-981D9EBAADC2}" destId="{0B627296-DC37-4DB5-AD7E-B8EC5CB98426}" srcOrd="1" destOrd="0" presId="urn:microsoft.com/office/officeart/2005/8/layout/hierarchy1"/>
    <dgm:cxn modelId="{A61135C4-84A4-4D5B-9C6F-4ECBBE27E602}" type="presParOf" srcId="{CCC3441F-3DF7-4807-A2C1-9131C9DBE2FA}" destId="{F5FAA76B-3375-4E4E-93C7-B17CD665E338}" srcOrd="2" destOrd="0" presId="urn:microsoft.com/office/officeart/2005/8/layout/hierarchy1"/>
    <dgm:cxn modelId="{472DA57C-043B-46E1-981D-964D586D6308}" type="presParOf" srcId="{CCC3441F-3DF7-4807-A2C1-9131C9DBE2FA}" destId="{14DD02C6-15B9-419F-8B3D-B7FCAF3DEAD6}" srcOrd="3" destOrd="0" presId="urn:microsoft.com/office/officeart/2005/8/layout/hierarchy1"/>
    <dgm:cxn modelId="{38D03327-EC4C-46F8-B0BB-84C5E5495DBD}" type="presParOf" srcId="{14DD02C6-15B9-419F-8B3D-B7FCAF3DEAD6}" destId="{F9620F37-08B0-4E48-B433-AE27787AE13B}" srcOrd="0" destOrd="0" presId="urn:microsoft.com/office/officeart/2005/8/layout/hierarchy1"/>
    <dgm:cxn modelId="{EC3C8AC3-FB66-40DA-B3D2-16FEBFC95562}" type="presParOf" srcId="{F9620F37-08B0-4E48-B433-AE27787AE13B}" destId="{7AB10439-F393-45EC-A9D6-E329FEC7492C}" srcOrd="0" destOrd="0" presId="urn:microsoft.com/office/officeart/2005/8/layout/hierarchy1"/>
    <dgm:cxn modelId="{B2F636EC-5185-43CF-AE53-23A0EFB1A7B8}" type="presParOf" srcId="{F9620F37-08B0-4E48-B433-AE27787AE13B}" destId="{826A75E0-5E9B-4231-8176-C9DE7DCC3A71}" srcOrd="1" destOrd="0" presId="urn:microsoft.com/office/officeart/2005/8/layout/hierarchy1"/>
    <dgm:cxn modelId="{D7F1CC98-6D87-4186-8656-640A3C0E16BD}" type="presParOf" srcId="{14DD02C6-15B9-419F-8B3D-B7FCAF3DEAD6}" destId="{3F323B10-057E-4B35-945B-15F0DDC1EDCA}" srcOrd="1" destOrd="0" presId="urn:microsoft.com/office/officeart/2005/8/layout/hierarchy1"/>
    <dgm:cxn modelId="{B6633A0B-B8B2-4F46-BAC8-397AF1F497E3}" type="presParOf" srcId="{CCC3441F-3DF7-4807-A2C1-9131C9DBE2FA}" destId="{B0B2A693-9E8B-40BE-BA4C-54B7EB8F3B61}" srcOrd="4" destOrd="0" presId="urn:microsoft.com/office/officeart/2005/8/layout/hierarchy1"/>
    <dgm:cxn modelId="{E55120D1-DBA6-49D4-8779-7C0089BDB396}" type="presParOf" srcId="{CCC3441F-3DF7-4807-A2C1-9131C9DBE2FA}" destId="{E98A5E5E-971E-41DA-A51B-3C40F1B1184A}" srcOrd="5" destOrd="0" presId="urn:microsoft.com/office/officeart/2005/8/layout/hierarchy1"/>
    <dgm:cxn modelId="{2345277F-2954-46F1-A730-B6930B814937}" type="presParOf" srcId="{E98A5E5E-971E-41DA-A51B-3C40F1B1184A}" destId="{87DE977B-48B0-4AA9-919F-E8AE4B99A220}" srcOrd="0" destOrd="0" presId="urn:microsoft.com/office/officeart/2005/8/layout/hierarchy1"/>
    <dgm:cxn modelId="{2426F0C9-9CCD-4F54-A9F6-9FB15E5B68FB}" type="presParOf" srcId="{87DE977B-48B0-4AA9-919F-E8AE4B99A220}" destId="{D3BC4E90-6908-4A72-8BC2-A3492EDDA26D}" srcOrd="0" destOrd="0" presId="urn:microsoft.com/office/officeart/2005/8/layout/hierarchy1"/>
    <dgm:cxn modelId="{785AA1E6-8568-4CF3-B7C5-B6CECF6D513E}" type="presParOf" srcId="{87DE977B-48B0-4AA9-919F-E8AE4B99A220}" destId="{2B6D925E-C9B3-4940-A2C9-807ECD005110}" srcOrd="1" destOrd="0" presId="urn:microsoft.com/office/officeart/2005/8/layout/hierarchy1"/>
    <dgm:cxn modelId="{A5790037-AD77-427D-A863-2D1092203521}" type="presParOf" srcId="{E98A5E5E-971E-41DA-A51B-3C40F1B1184A}" destId="{3EF231BA-82C2-40CF-91FE-488162AC9865}" srcOrd="1" destOrd="0" presId="urn:microsoft.com/office/officeart/2005/8/layout/hierarchy1"/>
    <dgm:cxn modelId="{54E32130-2A01-4C75-85A4-879FD6E318DB}" type="presParOf" srcId="{5BBDFE45-7E7B-44B1-B05D-07C96179BB21}" destId="{B9BAAFC5-919F-475E-A10E-CF96D53EE5D1}" srcOrd="2" destOrd="0" presId="urn:microsoft.com/office/officeart/2005/8/layout/hierarchy1"/>
    <dgm:cxn modelId="{4E8D37C1-7E19-452B-B357-B68433ED8FB4}" type="presParOf" srcId="{5BBDFE45-7E7B-44B1-B05D-07C96179BB21}" destId="{40E8D05D-E254-4F6E-9608-3960C17AEF8B}" srcOrd="3" destOrd="0" presId="urn:microsoft.com/office/officeart/2005/8/layout/hierarchy1"/>
    <dgm:cxn modelId="{F23366A5-F9A0-4EBB-8ADB-B1A807D23F65}" type="presParOf" srcId="{40E8D05D-E254-4F6E-9608-3960C17AEF8B}" destId="{F4F9054E-1BD9-474C-8D69-F90F107D45DA}" srcOrd="0" destOrd="0" presId="urn:microsoft.com/office/officeart/2005/8/layout/hierarchy1"/>
    <dgm:cxn modelId="{198394A5-F9E1-4F98-962A-A6A0D459E5B3}" type="presParOf" srcId="{F4F9054E-1BD9-474C-8D69-F90F107D45DA}" destId="{480BD4ED-4BA7-425A-98B8-7D380ED0C6E9}" srcOrd="0" destOrd="0" presId="urn:microsoft.com/office/officeart/2005/8/layout/hierarchy1"/>
    <dgm:cxn modelId="{EFAE0185-5079-4504-A88F-2B4C754B0544}" type="presParOf" srcId="{F4F9054E-1BD9-474C-8D69-F90F107D45DA}" destId="{00EBCE03-1DE6-4916-BA2C-E6CCF40262E0}" srcOrd="1" destOrd="0" presId="urn:microsoft.com/office/officeart/2005/8/layout/hierarchy1"/>
    <dgm:cxn modelId="{9479FC90-C220-40E9-9995-173878476CE4}" type="presParOf" srcId="{40E8D05D-E254-4F6E-9608-3960C17AEF8B}" destId="{30C9C50D-4179-4F71-91E3-6EA12C6954FA}" srcOrd="1" destOrd="0" presId="urn:microsoft.com/office/officeart/2005/8/layout/hierarchy1"/>
    <dgm:cxn modelId="{E660C312-19E7-4CB4-AAE2-5605F51DD63E}" type="presParOf" srcId="{C90D698F-157A-4FDB-97DC-1CEDB7C29EB7}" destId="{2FF5E42C-4B00-4090-8949-E560681826E6}" srcOrd="2" destOrd="0" presId="urn:microsoft.com/office/officeart/2005/8/layout/hierarchy1"/>
    <dgm:cxn modelId="{67AB05A9-6ACE-422A-885A-3DD5AAECC48B}" type="presParOf" srcId="{C90D698F-157A-4FDB-97DC-1CEDB7C29EB7}" destId="{5711ED8A-5DFC-4291-B5EF-83F4D52EEF89}" srcOrd="3" destOrd="0" presId="urn:microsoft.com/office/officeart/2005/8/layout/hierarchy1"/>
    <dgm:cxn modelId="{790B9BEC-3BCB-4810-BF70-20A4837F3976}" type="presParOf" srcId="{5711ED8A-5DFC-4291-B5EF-83F4D52EEF89}" destId="{B8264B43-C037-40EC-BAC8-CD383F0C0B17}" srcOrd="0" destOrd="0" presId="urn:microsoft.com/office/officeart/2005/8/layout/hierarchy1"/>
    <dgm:cxn modelId="{51B57E5C-4448-4ED0-8BDE-26FB609551E9}" type="presParOf" srcId="{B8264B43-C037-40EC-BAC8-CD383F0C0B17}" destId="{98DE9793-0412-494D-BB38-B61B49A2CA96}" srcOrd="0" destOrd="0" presId="urn:microsoft.com/office/officeart/2005/8/layout/hierarchy1"/>
    <dgm:cxn modelId="{42C43834-A09C-4C4C-8C3E-D15B37BB1494}" type="presParOf" srcId="{B8264B43-C037-40EC-BAC8-CD383F0C0B17}" destId="{384A252E-92A8-415A-80BC-0F40C029197C}" srcOrd="1" destOrd="0" presId="urn:microsoft.com/office/officeart/2005/8/layout/hierarchy1"/>
    <dgm:cxn modelId="{51EA7B04-8023-4362-B735-2D74C4349DE4}" type="presParOf" srcId="{5711ED8A-5DFC-4291-B5EF-83F4D52EEF89}" destId="{A1B1F99C-1622-44ED-94BF-50932231781D}" srcOrd="1" destOrd="0" presId="urn:microsoft.com/office/officeart/2005/8/layout/hierarchy1"/>
    <dgm:cxn modelId="{3B06EE94-ECAF-46C7-9F9C-033154EE331D}" type="presParOf" srcId="{A1B1F99C-1622-44ED-94BF-50932231781D}" destId="{F74F72A4-06D5-40F9-A573-F199EC26726A}" srcOrd="0" destOrd="0" presId="urn:microsoft.com/office/officeart/2005/8/layout/hierarchy1"/>
    <dgm:cxn modelId="{6D810BD4-E1E7-44BC-90A5-42A7451C761A}" type="presParOf" srcId="{A1B1F99C-1622-44ED-94BF-50932231781D}" destId="{29348D7D-2D06-40CA-992C-91F14B323CCF}" srcOrd="1" destOrd="0" presId="urn:microsoft.com/office/officeart/2005/8/layout/hierarchy1"/>
    <dgm:cxn modelId="{84EB5090-3106-48AE-8B77-9AFE7D3C010E}" type="presParOf" srcId="{29348D7D-2D06-40CA-992C-91F14B323CCF}" destId="{AFE3BCD1-F42E-414D-A163-886D76D41664}" srcOrd="0" destOrd="0" presId="urn:microsoft.com/office/officeart/2005/8/layout/hierarchy1"/>
    <dgm:cxn modelId="{C238B5B2-D997-498D-9E54-66ECF5910FD5}" type="presParOf" srcId="{AFE3BCD1-F42E-414D-A163-886D76D41664}" destId="{56745EF2-2DFB-4FBF-BD5C-D30943772813}" srcOrd="0" destOrd="0" presId="urn:microsoft.com/office/officeart/2005/8/layout/hierarchy1"/>
    <dgm:cxn modelId="{6AD32AD0-A20C-41E2-8CA9-2126022D9FE7}" type="presParOf" srcId="{AFE3BCD1-F42E-414D-A163-886D76D41664}" destId="{DEFE49FE-E60D-4DB5-A402-1F1FC048C193}" srcOrd="1" destOrd="0" presId="urn:microsoft.com/office/officeart/2005/8/layout/hierarchy1"/>
    <dgm:cxn modelId="{464F5B83-5259-4808-8F8C-EA8629E668A3}" type="presParOf" srcId="{29348D7D-2D06-40CA-992C-91F14B323CCF}" destId="{4DCEF747-4817-4A9F-8737-A86D112BBB01}" srcOrd="1" destOrd="0" presId="urn:microsoft.com/office/officeart/2005/8/layout/hierarchy1"/>
    <dgm:cxn modelId="{85AC1C83-CE93-4D25-953A-DE8EAB882B69}" type="presParOf" srcId="{4DCEF747-4817-4A9F-8737-A86D112BBB01}" destId="{70CB72BC-B1DA-4B22-AFA1-D6D44E1ECCD1}" srcOrd="0" destOrd="0" presId="urn:microsoft.com/office/officeart/2005/8/layout/hierarchy1"/>
    <dgm:cxn modelId="{34D800CC-FB22-4DC4-872A-B25113A0DB78}" type="presParOf" srcId="{4DCEF747-4817-4A9F-8737-A86D112BBB01}" destId="{05B244FB-2FAF-4E01-817C-881A6B6DB292}" srcOrd="1" destOrd="0" presId="urn:microsoft.com/office/officeart/2005/8/layout/hierarchy1"/>
    <dgm:cxn modelId="{417D78B4-2B24-4EDD-9945-914D9D374433}" type="presParOf" srcId="{05B244FB-2FAF-4E01-817C-881A6B6DB292}" destId="{211D8882-EC76-473B-BBED-74E0DC01ADC8}" srcOrd="0" destOrd="0" presId="urn:microsoft.com/office/officeart/2005/8/layout/hierarchy1"/>
    <dgm:cxn modelId="{B2E8DA04-DF6E-447B-87A4-FCA5D1521B64}" type="presParOf" srcId="{211D8882-EC76-473B-BBED-74E0DC01ADC8}" destId="{568E7692-98D5-40FB-AFED-470DEF3E0539}" srcOrd="0" destOrd="0" presId="urn:microsoft.com/office/officeart/2005/8/layout/hierarchy1"/>
    <dgm:cxn modelId="{E3854E59-E21B-4581-9405-130A31AFDB6E}" type="presParOf" srcId="{211D8882-EC76-473B-BBED-74E0DC01ADC8}" destId="{58C4D9E3-775D-46D3-8ABC-09A48772E4CA}" srcOrd="1" destOrd="0" presId="urn:microsoft.com/office/officeart/2005/8/layout/hierarchy1"/>
    <dgm:cxn modelId="{6649DF18-A056-43D0-A18B-6F56EEFECC9D}" type="presParOf" srcId="{05B244FB-2FAF-4E01-817C-881A6B6DB292}" destId="{C98F7374-4E43-4360-AA62-2C18F100D05E}" srcOrd="1" destOrd="0" presId="urn:microsoft.com/office/officeart/2005/8/layout/hierarchy1"/>
    <dgm:cxn modelId="{D1B89017-F7C7-4562-8C5C-E3775F5F426D}" type="presParOf" srcId="{4DCEF747-4817-4A9F-8737-A86D112BBB01}" destId="{B9174B18-B2A6-46F1-AB32-51D97CCAA9D2}" srcOrd="2" destOrd="0" presId="urn:microsoft.com/office/officeart/2005/8/layout/hierarchy1"/>
    <dgm:cxn modelId="{C02B9694-57D4-45BB-875E-98AA261CB7EF}" type="presParOf" srcId="{4DCEF747-4817-4A9F-8737-A86D112BBB01}" destId="{C70183E6-4A31-4939-A26D-66A0EA6DC340}" srcOrd="3" destOrd="0" presId="urn:microsoft.com/office/officeart/2005/8/layout/hierarchy1"/>
    <dgm:cxn modelId="{F5E73F81-461F-4996-8E1A-E8A713F8FB9E}" type="presParOf" srcId="{C70183E6-4A31-4939-A26D-66A0EA6DC340}" destId="{5E107FD1-7DD4-414A-A8FA-4BCFA7300FF0}" srcOrd="0" destOrd="0" presId="urn:microsoft.com/office/officeart/2005/8/layout/hierarchy1"/>
    <dgm:cxn modelId="{353CF605-5A58-40D0-BCFC-0630EB0D7FFA}" type="presParOf" srcId="{5E107FD1-7DD4-414A-A8FA-4BCFA7300FF0}" destId="{457E6FDC-7704-43F1-AE47-774643F45D3A}" srcOrd="0" destOrd="0" presId="urn:microsoft.com/office/officeart/2005/8/layout/hierarchy1"/>
    <dgm:cxn modelId="{FAE8D082-1A3D-4D8E-82B2-3F75B0F502FF}" type="presParOf" srcId="{5E107FD1-7DD4-414A-A8FA-4BCFA7300FF0}" destId="{2496C2BE-9088-4747-B62E-42414B4186C1}" srcOrd="1" destOrd="0" presId="urn:microsoft.com/office/officeart/2005/8/layout/hierarchy1"/>
    <dgm:cxn modelId="{3E3DC2C4-8F8D-4B7F-8318-4A615CB81920}" type="presParOf" srcId="{C70183E6-4A31-4939-A26D-66A0EA6DC340}" destId="{320F1F78-B41A-4DD3-A8DA-8884E0EBA5A3}" srcOrd="1" destOrd="0" presId="urn:microsoft.com/office/officeart/2005/8/layout/hierarchy1"/>
    <dgm:cxn modelId="{E79B7045-EB3B-4E2A-B638-72FC9C2E147F}" type="presParOf" srcId="{A1B1F99C-1622-44ED-94BF-50932231781D}" destId="{D9B1B830-7024-46A2-B3D5-08528F5A17D9}" srcOrd="2" destOrd="0" presId="urn:microsoft.com/office/officeart/2005/8/layout/hierarchy1"/>
    <dgm:cxn modelId="{85237A6E-7EE3-4A3D-A35B-F9BC8D9AA0BF}" type="presParOf" srcId="{A1B1F99C-1622-44ED-94BF-50932231781D}" destId="{1D581D94-290A-4661-AB91-09A96C075C5C}" srcOrd="3" destOrd="0" presId="urn:microsoft.com/office/officeart/2005/8/layout/hierarchy1"/>
    <dgm:cxn modelId="{548996A5-B40E-4DC8-970F-FDD9B0D4736C}" type="presParOf" srcId="{1D581D94-290A-4661-AB91-09A96C075C5C}" destId="{30011E6E-749E-4EB8-B117-962A801A0401}" srcOrd="0" destOrd="0" presId="urn:microsoft.com/office/officeart/2005/8/layout/hierarchy1"/>
    <dgm:cxn modelId="{6AF4B01A-4379-4486-891E-6F9074DB9A87}" type="presParOf" srcId="{30011E6E-749E-4EB8-B117-962A801A0401}" destId="{C16FED3C-4CEA-49B8-9612-6BF2087D54A1}" srcOrd="0" destOrd="0" presId="urn:microsoft.com/office/officeart/2005/8/layout/hierarchy1"/>
    <dgm:cxn modelId="{5EE99F94-1C62-42CB-AD50-65F2CABF1B19}" type="presParOf" srcId="{30011E6E-749E-4EB8-B117-962A801A0401}" destId="{375FA9CC-A4DE-4A05-8266-691ECD820C04}" srcOrd="1" destOrd="0" presId="urn:microsoft.com/office/officeart/2005/8/layout/hierarchy1"/>
    <dgm:cxn modelId="{43A14F05-17E5-4F80-9AA5-4A01F6F85F58}" type="presParOf" srcId="{1D581D94-290A-4661-AB91-09A96C075C5C}" destId="{9B4DD9CF-84DE-449D-B4EA-C36CF0D659A5}" srcOrd="1" destOrd="0" presId="urn:microsoft.com/office/officeart/2005/8/layout/hierarchy1"/>
    <dgm:cxn modelId="{3E8FD0F6-BFCD-4478-89A2-5DA651DE20BA}" type="presParOf" srcId="{C90D698F-157A-4FDB-97DC-1CEDB7C29EB7}" destId="{B0F65B87-CACC-4837-A6C9-F4C77FD147EA}" srcOrd="4" destOrd="0" presId="urn:microsoft.com/office/officeart/2005/8/layout/hierarchy1"/>
    <dgm:cxn modelId="{6C98826F-5EDF-4A62-9A13-47B389B2F392}" type="presParOf" srcId="{C90D698F-157A-4FDB-97DC-1CEDB7C29EB7}" destId="{E4F6E33A-4F69-4963-8D3E-794521E804B8}" srcOrd="5" destOrd="0" presId="urn:microsoft.com/office/officeart/2005/8/layout/hierarchy1"/>
    <dgm:cxn modelId="{69FAD43E-F2EC-48DD-83EC-1DE8761BDC6F}" type="presParOf" srcId="{E4F6E33A-4F69-4963-8D3E-794521E804B8}" destId="{C710341D-7C51-4FC9-AFD2-0E58C3EA9F6F}" srcOrd="0" destOrd="0" presId="urn:microsoft.com/office/officeart/2005/8/layout/hierarchy1"/>
    <dgm:cxn modelId="{26EB3BC9-45F8-47BD-B2B4-73B33D761893}" type="presParOf" srcId="{C710341D-7C51-4FC9-AFD2-0E58C3EA9F6F}" destId="{457806E1-0E2C-4394-A67B-C76EC5053E84}" srcOrd="0" destOrd="0" presId="urn:microsoft.com/office/officeart/2005/8/layout/hierarchy1"/>
    <dgm:cxn modelId="{40FC001F-BE67-41AA-8E39-AFCB7AE45339}" type="presParOf" srcId="{C710341D-7C51-4FC9-AFD2-0E58C3EA9F6F}" destId="{C8ECB3CD-8DE4-4BCB-A75B-BDE30DA1F31B}" srcOrd="1" destOrd="0" presId="urn:microsoft.com/office/officeart/2005/8/layout/hierarchy1"/>
    <dgm:cxn modelId="{DE119E01-5F1E-44AE-9325-6202AC419F54}" type="presParOf" srcId="{E4F6E33A-4F69-4963-8D3E-794521E804B8}" destId="{2FF352E2-DC44-4218-880E-8F6C59C58DA5}" srcOrd="1" destOrd="0" presId="urn:microsoft.com/office/officeart/2005/8/layout/hierarchy1"/>
    <dgm:cxn modelId="{8845942C-4BA4-4E0B-8400-B0A2D92BEF31}" type="presParOf" srcId="{2FF352E2-DC44-4218-880E-8F6C59C58DA5}" destId="{F2D6BCC2-AD4F-455B-9254-8FE2E104DD1B}" srcOrd="0" destOrd="0" presId="urn:microsoft.com/office/officeart/2005/8/layout/hierarchy1"/>
    <dgm:cxn modelId="{882E1F2E-5E1B-4A91-B6D3-549B58D835E3}" type="presParOf" srcId="{2FF352E2-DC44-4218-880E-8F6C59C58DA5}" destId="{A3C006AF-7DF0-4FA3-BDEF-E21AC298F380}" srcOrd="1" destOrd="0" presId="urn:microsoft.com/office/officeart/2005/8/layout/hierarchy1"/>
    <dgm:cxn modelId="{00C84EF2-2F57-4D6C-A4F0-61A20F21F672}" type="presParOf" srcId="{A3C006AF-7DF0-4FA3-BDEF-E21AC298F380}" destId="{0CD8F82B-B449-4216-B00B-73BDECDC7A25}" srcOrd="0" destOrd="0" presId="urn:microsoft.com/office/officeart/2005/8/layout/hierarchy1"/>
    <dgm:cxn modelId="{119AC488-AD06-4501-B272-07CAE9F09589}" type="presParOf" srcId="{0CD8F82B-B449-4216-B00B-73BDECDC7A25}" destId="{84FA67B2-3CE9-4E08-839B-54A9897F1967}" srcOrd="0" destOrd="0" presId="urn:microsoft.com/office/officeart/2005/8/layout/hierarchy1"/>
    <dgm:cxn modelId="{58C80A16-217D-4022-A666-B2D76BF8CE94}" type="presParOf" srcId="{0CD8F82B-B449-4216-B00B-73BDECDC7A25}" destId="{D070F175-AD05-40F9-8783-A43F62983D1B}" srcOrd="1" destOrd="0" presId="urn:microsoft.com/office/officeart/2005/8/layout/hierarchy1"/>
    <dgm:cxn modelId="{DB75EFDA-08A5-4E6A-8483-68830B7C70CB}" type="presParOf" srcId="{A3C006AF-7DF0-4FA3-BDEF-E21AC298F380}" destId="{C846091B-17F8-4E35-B80E-940EB60384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4F529-8DA8-4084-8AF8-C9EB53746B5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C604760-7009-430A-A306-80E508259469}">
      <dgm:prSet phldrT="[Text]" custT="1"/>
      <dgm:spPr/>
      <dgm:t>
        <a:bodyPr/>
        <a:lstStyle/>
        <a:p>
          <a:r>
            <a:rPr lang="vi-VN" sz="3000" b="1" dirty="0">
              <a:solidFill>
                <a:srgbClr val="FF0000"/>
              </a:solidFill>
              <a:latin typeface="Times New Roman" pitchFamily="18" charset="0"/>
              <a:cs typeface="Times New Roman" pitchFamily="18" charset="0"/>
            </a:rPr>
            <a:t>Các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loại</a:t>
          </a:r>
          <a:r>
            <a:rPr lang="en-US" sz="3000" b="1" dirty="0">
              <a:solidFill>
                <a:srgbClr val="FF0000"/>
              </a:solidFill>
              <a:latin typeface="Times New Roman" pitchFamily="18" charset="0"/>
              <a:cs typeface="Times New Roman" pitchFamily="18" charset="0"/>
            </a:rPr>
            <a:t> TTMT:</a:t>
          </a:r>
        </a:p>
      </dgm:t>
    </dgm:pt>
    <dgm:pt modelId="{D16A93CB-6433-4F69-B611-C69D49A8BC70}" type="parTrans" cxnId="{13A6E554-36B3-4FB6-88EE-BA081D0040E6}">
      <dgm:prSet/>
      <dgm:spPr/>
      <dgm:t>
        <a:bodyPr/>
        <a:lstStyle/>
        <a:p>
          <a:endParaRPr lang="en-US"/>
        </a:p>
      </dgm:t>
    </dgm:pt>
    <dgm:pt modelId="{7A5059D1-8057-4F8C-88CF-F6588191F7D2}" type="sibTrans" cxnId="{13A6E554-36B3-4FB6-88EE-BA081D0040E6}">
      <dgm:prSet/>
      <dgm:spPr/>
      <dgm:t>
        <a:bodyPr/>
        <a:lstStyle/>
        <a:p>
          <a:endParaRPr lang="en-US"/>
        </a:p>
      </dgm:t>
    </dgm:pt>
    <dgm:pt modelId="{DE1DFFE5-FE43-4FD7-8CBE-380309C8C5E2}">
      <dgm:prSet phldrT="[Text]" custT="1"/>
      <dgm:spPr/>
      <dgm: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vê</a:t>
          </a:r>
          <a:r>
            <a:rPr lang="en-US" sz="2400" dirty="0">
              <a:latin typeface="Times New Roman" pitchFamily="18" charset="0"/>
              <a:cs typeface="Times New Roman" pitchFamily="18" charset="0"/>
            </a:rPr>
            <a:t>̀ BVMT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vê</a:t>
          </a:r>
          <a:r>
            <a:rPr lang="en-US" sz="2400" dirty="0">
              <a:latin typeface="Times New Roman" pitchFamily="18" charset="0"/>
              <a:cs typeface="Times New Roman" pitchFamily="18" charset="0"/>
            </a:rPr>
            <a:t>̀ GPMT; </a:t>
          </a:r>
          <a:r>
            <a:rPr lang="en-US" sz="2400" dirty="0" err="1">
              <a:latin typeface="Times New Roman" pitchFamily="18" charset="0"/>
              <a:cs typeface="Times New Roman" pitchFamily="18" charset="0"/>
            </a:rPr>
            <a:t>kết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000" dirty="0"/>
            <a:t>.</a:t>
          </a:r>
          <a:endParaRPr lang="en-US" sz="1700" dirty="0"/>
        </a:p>
      </dgm:t>
    </dgm:pt>
    <dgm:pt modelId="{A904C15B-9381-4874-9F09-C5FD04BDDE62}" type="parTrans" cxnId="{1B653630-BCE0-4DBC-824B-D334327EFDD1}">
      <dgm:prSet/>
      <dgm:spPr/>
      <dgm:t>
        <a:bodyPr/>
        <a:lstStyle/>
        <a:p>
          <a:endParaRPr lang="en-US"/>
        </a:p>
      </dgm:t>
    </dgm:pt>
    <dgm:pt modelId="{D960CAC3-55F3-47FA-BA6D-A9AB30B100B3}" type="sibTrans" cxnId="{1B653630-BCE0-4DBC-824B-D334327EFDD1}">
      <dgm:prSet/>
      <dgm:spPr/>
      <dgm:t>
        <a:bodyPr/>
        <a:lstStyle/>
        <a:p>
          <a:endParaRPr lang="en-US"/>
        </a:p>
      </dgm:t>
    </dgm:pt>
    <dgm:pt modelId="{1C092A96-1C88-4C13-B512-D932D60D650C}">
      <dgm:prSet phldrT="[Text]"/>
      <dgm:spPr/>
      <dgm:t>
        <a:bodyPr/>
        <a:lstStyle/>
        <a:p>
          <a:r>
            <a:rPr lang="en-US" b="1" dirty="0" err="1">
              <a:solidFill>
                <a:srgbClr val="FF0000"/>
              </a:solidFill>
              <a:latin typeface="Times New Roman" pitchFamily="18" charset="0"/>
              <a:cs typeface="Times New Roman" pitchFamily="18" charset="0"/>
            </a:rPr>
            <a:t>Trách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nhiệm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án</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cơ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a:t>
          </a:r>
          <a:endParaRPr lang="en-US" b="1" dirty="0"/>
        </a:p>
      </dgm:t>
    </dgm:pt>
    <dgm:pt modelId="{931DD5CC-E982-4251-9776-34575C01AF84}" type="parTrans" cxnId="{479683EF-65A2-43DF-9B09-58D908D65AF5}">
      <dgm:prSet/>
      <dgm:spPr/>
      <dgm:t>
        <a:bodyPr/>
        <a:lstStyle/>
        <a:p>
          <a:endParaRPr lang="en-US"/>
        </a:p>
      </dgm:t>
    </dgm:pt>
    <dgm:pt modelId="{98179044-EDE2-4DCE-933F-B468EBDD28F4}" type="sibTrans" cxnId="{479683EF-65A2-43DF-9B09-58D908D65AF5}">
      <dgm:prSet/>
      <dgm:spPr/>
      <dgm:t>
        <a:bodyPr/>
        <a:lstStyle/>
        <a:p>
          <a:endParaRPr lang="en-US"/>
        </a:p>
      </dgm:t>
    </dgm:pt>
    <dgm:pt modelId="{DA23D4A1-225B-4359-ADAF-A717D59FFF7B}">
      <dgm:prSet phldrT="[Text]" custT="1"/>
      <dgm:spPr/>
      <dgm:t>
        <a:bodyPr/>
        <a:lstStyle/>
        <a:p>
          <a:r>
            <a:rPr lang="en-US" sz="17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ĐTM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thẩm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định</a:t>
          </a:r>
          <a:r>
            <a:rPr lang="en-US" sz="2000" dirty="0">
              <a:latin typeface="Times New Roman" pitchFamily="18" charset="0"/>
              <a:cs typeface="Times New Roman" pitchFamily="18" charset="0"/>
            </a:rPr>
            <a:t>/GPMT: 10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có QĐ/</a:t>
          </a:r>
          <a:r>
            <a:rPr lang="en-US" sz="2000" dirty="0" err="1">
              <a:latin typeface="Times New Roman" pitchFamily="18" charset="0"/>
              <a:cs typeface="Times New Roman" pitchFamily="18" charset="0"/>
            </a:rPr>
            <a:t>cấp</a:t>
          </a:r>
          <a:r>
            <a:rPr lang="en-US" sz="2000" dirty="0">
              <a:latin typeface="Times New Roman" pitchFamily="18" charset="0"/>
              <a:cs typeface="Times New Roman" pitchFamily="18" charset="0"/>
            </a:rPr>
            <a:t> GPMT; </a:t>
          </a:r>
          <a:r>
            <a:rPr lang="en-US" sz="2000" dirty="0" err="1">
              <a:latin typeface="Times New Roman" pitchFamily="18" charset="0"/>
              <a:cs typeface="Times New Roman" pitchFamily="18" charset="0"/>
            </a:rPr>
            <a:t>suốt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website </a:t>
          </a:r>
          <a:r>
            <a:rPr lang="en-US" sz="2000" dirty="0" err="1">
              <a:latin typeface="Times New Roman" pitchFamily="18" charset="0"/>
              <a:cs typeface="Times New Roman" pitchFamily="18" charset="0"/>
            </a:rPr>
            <a:t>của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hoặc</a:t>
          </a:r>
          <a:r>
            <a:rPr lang="en-US" sz="2000" dirty="0">
              <a:latin typeface="Times New Roman" pitchFamily="18" charset="0"/>
              <a:cs typeface="Times New Roman" pitchFamily="18" charset="0"/>
            </a:rPr>
            <a:t> UBND </a:t>
          </a:r>
          <a:r>
            <a:rPr lang="en-US" sz="2000" dirty="0" err="1">
              <a:latin typeface="Times New Roman" pitchFamily="18" charset="0"/>
              <a:cs typeface="Times New Roman" pitchFamily="18" charset="0"/>
            </a:rPr>
            <a:t>cấp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đặt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ly</a:t>
          </a:r>
          <a:r>
            <a:rPr lang="en-US" sz="2000" dirty="0">
              <a:latin typeface="Times New Roman" pitchFamily="18" charset="0"/>
              <a:cs typeface="Times New Roman" pitchFamily="18" charset="0"/>
            </a:rPr>
            <a:t>́</a:t>
          </a:r>
        </a:p>
      </dgm:t>
    </dgm:pt>
    <dgm:pt modelId="{FB906847-EECD-4B70-BEC6-939765EAD5FD}" type="parTrans" cxnId="{77B05201-DF36-4A3C-B52B-4D674AF3526B}">
      <dgm:prSet/>
      <dgm:spPr/>
      <dgm:t>
        <a:bodyPr/>
        <a:lstStyle/>
        <a:p>
          <a:endParaRPr lang="en-US"/>
        </a:p>
      </dgm:t>
    </dgm:pt>
    <dgm:pt modelId="{10557BAB-77BD-4457-A83F-75E19A40818E}" type="sibTrans" cxnId="{77B05201-DF36-4A3C-B52B-4D674AF3526B}">
      <dgm:prSet/>
      <dgm:spPr/>
      <dgm:t>
        <a:bodyPr/>
        <a:lstStyle/>
        <a:p>
          <a:endParaRPr lang="en-US"/>
        </a:p>
      </dgm:t>
    </dgm:pt>
    <dgm:pt modelId="{3CCCCA59-2CAD-44FE-BFC2-B35BD15437D6}" type="pres">
      <dgm:prSet presAssocID="{1644F529-8DA8-4084-8AF8-C9EB53746B5B}" presName="Name0" presStyleCnt="0">
        <dgm:presLayoutVars>
          <dgm:chMax/>
          <dgm:chPref/>
          <dgm:dir/>
        </dgm:presLayoutVars>
      </dgm:prSet>
      <dgm:spPr/>
    </dgm:pt>
    <dgm:pt modelId="{2CAB6EAB-BE3A-4701-9E10-209073EDCF0E}" type="pres">
      <dgm:prSet presAssocID="{8C604760-7009-430A-A306-80E508259469}" presName="parenttextcomposite" presStyleCnt="0"/>
      <dgm:spPr/>
    </dgm:pt>
    <dgm:pt modelId="{DD6CD546-4701-40AB-BD0F-83D02917A3B1}" type="pres">
      <dgm:prSet presAssocID="{8C604760-7009-430A-A306-80E508259469}" presName="parenttext" presStyleLbl="revTx" presStyleIdx="0" presStyleCnt="2" custScaleY="98836">
        <dgm:presLayoutVars>
          <dgm:chMax/>
          <dgm:chPref val="2"/>
          <dgm:bulletEnabled val="1"/>
        </dgm:presLayoutVars>
      </dgm:prSet>
      <dgm:spPr/>
    </dgm:pt>
    <dgm:pt modelId="{DAFAC928-6018-4EB7-A10D-60CEBFAA1590}" type="pres">
      <dgm:prSet presAssocID="{8C604760-7009-430A-A306-80E508259469}" presName="composite" presStyleCnt="0"/>
      <dgm:spPr/>
    </dgm:pt>
    <dgm:pt modelId="{B44E8585-76E1-45EB-9368-C90A5C23E963}" type="pres">
      <dgm:prSet presAssocID="{8C604760-7009-430A-A306-80E508259469}" presName="chevron1" presStyleLbl="alignNode1" presStyleIdx="0" presStyleCnt="14"/>
      <dgm:spPr/>
    </dgm:pt>
    <dgm:pt modelId="{8CA7B60A-C414-4055-B26A-8A0DAE471DF7}" type="pres">
      <dgm:prSet presAssocID="{8C604760-7009-430A-A306-80E508259469}" presName="chevron2" presStyleLbl="alignNode1" presStyleIdx="1" presStyleCnt="14"/>
      <dgm:spPr/>
    </dgm:pt>
    <dgm:pt modelId="{BE7F5C31-4A31-477C-822D-CFB5BD9CEC4C}" type="pres">
      <dgm:prSet presAssocID="{8C604760-7009-430A-A306-80E508259469}" presName="chevron3" presStyleLbl="alignNode1" presStyleIdx="2" presStyleCnt="14"/>
      <dgm:spPr/>
    </dgm:pt>
    <dgm:pt modelId="{36764A57-8875-4420-93DA-22FD3FB0A70C}" type="pres">
      <dgm:prSet presAssocID="{8C604760-7009-430A-A306-80E508259469}" presName="chevron4" presStyleLbl="alignNode1" presStyleIdx="3" presStyleCnt="14"/>
      <dgm:spPr/>
    </dgm:pt>
    <dgm:pt modelId="{E278B1CE-722B-4D17-A31A-AE26E65055DB}" type="pres">
      <dgm:prSet presAssocID="{8C604760-7009-430A-A306-80E508259469}" presName="chevron5" presStyleLbl="alignNode1" presStyleIdx="4" presStyleCnt="14"/>
      <dgm:spPr/>
    </dgm:pt>
    <dgm:pt modelId="{1478CCCF-9AFF-46FF-A30E-95DD102D56A4}" type="pres">
      <dgm:prSet presAssocID="{8C604760-7009-430A-A306-80E508259469}" presName="chevron6" presStyleLbl="alignNode1" presStyleIdx="5" presStyleCnt="14"/>
      <dgm:spPr/>
    </dgm:pt>
    <dgm:pt modelId="{4AF5EB48-93E1-42F8-BC47-27B0F0516AC9}" type="pres">
      <dgm:prSet presAssocID="{8C604760-7009-430A-A306-80E508259469}" presName="chevron7" presStyleLbl="alignNode1" presStyleIdx="6" presStyleCnt="14"/>
      <dgm:spPr/>
    </dgm:pt>
    <dgm:pt modelId="{39317EA7-80C8-440F-85FB-9F597AEA0BC1}" type="pres">
      <dgm:prSet presAssocID="{8C604760-7009-430A-A306-80E508259469}" presName="childtext" presStyleLbl="solidFgAcc1" presStyleIdx="0" presStyleCnt="2">
        <dgm:presLayoutVars>
          <dgm:chMax/>
          <dgm:chPref val="0"/>
          <dgm:bulletEnabled val="1"/>
        </dgm:presLayoutVars>
      </dgm:prSet>
      <dgm:spPr/>
    </dgm:pt>
    <dgm:pt modelId="{6C12D0EB-BC83-4788-A004-8159C4500302}" type="pres">
      <dgm:prSet presAssocID="{7A5059D1-8057-4F8C-88CF-F6588191F7D2}" presName="sibTrans" presStyleCnt="0"/>
      <dgm:spPr/>
    </dgm:pt>
    <dgm:pt modelId="{420B0BF7-9DA2-4673-BADF-B1C10AFC27C9}" type="pres">
      <dgm:prSet presAssocID="{1C092A96-1C88-4C13-B512-D932D60D650C}" presName="parenttextcomposite" presStyleCnt="0"/>
      <dgm:spPr/>
    </dgm:pt>
    <dgm:pt modelId="{142BE141-4754-4825-9EF3-0F591E3D1118}" type="pres">
      <dgm:prSet presAssocID="{1C092A96-1C88-4C13-B512-D932D60D650C}" presName="parenttext" presStyleLbl="revTx" presStyleIdx="1" presStyleCnt="2">
        <dgm:presLayoutVars>
          <dgm:chMax/>
          <dgm:chPref val="2"/>
          <dgm:bulletEnabled val="1"/>
        </dgm:presLayoutVars>
      </dgm:prSet>
      <dgm:spPr/>
    </dgm:pt>
    <dgm:pt modelId="{DAD67AC6-5FC6-4AA8-A93A-8C3F7C502DD4}" type="pres">
      <dgm:prSet presAssocID="{1C092A96-1C88-4C13-B512-D932D60D650C}" presName="composite" presStyleCnt="0"/>
      <dgm:spPr/>
    </dgm:pt>
    <dgm:pt modelId="{477B5848-0196-4B06-B5AD-912AA43A03F6}" type="pres">
      <dgm:prSet presAssocID="{1C092A96-1C88-4C13-B512-D932D60D650C}" presName="chevron1" presStyleLbl="alignNode1" presStyleIdx="7" presStyleCnt="14"/>
      <dgm:spPr/>
    </dgm:pt>
    <dgm:pt modelId="{86F32A29-AF29-4384-840C-75724856FA92}" type="pres">
      <dgm:prSet presAssocID="{1C092A96-1C88-4C13-B512-D932D60D650C}" presName="chevron2" presStyleLbl="alignNode1" presStyleIdx="8" presStyleCnt="14"/>
      <dgm:spPr/>
    </dgm:pt>
    <dgm:pt modelId="{681D5B55-6B90-4083-846C-7C24146FB2D5}" type="pres">
      <dgm:prSet presAssocID="{1C092A96-1C88-4C13-B512-D932D60D650C}" presName="chevron3" presStyleLbl="alignNode1" presStyleIdx="9" presStyleCnt="14"/>
      <dgm:spPr/>
    </dgm:pt>
    <dgm:pt modelId="{0BDEF532-9F92-426C-BC3F-1628402D0732}" type="pres">
      <dgm:prSet presAssocID="{1C092A96-1C88-4C13-B512-D932D60D650C}" presName="chevron4" presStyleLbl="alignNode1" presStyleIdx="10" presStyleCnt="14"/>
      <dgm:spPr/>
    </dgm:pt>
    <dgm:pt modelId="{F18A7D16-20D6-48DD-940B-637A38E2690F}" type="pres">
      <dgm:prSet presAssocID="{1C092A96-1C88-4C13-B512-D932D60D650C}" presName="chevron5" presStyleLbl="alignNode1" presStyleIdx="11" presStyleCnt="14"/>
      <dgm:spPr/>
    </dgm:pt>
    <dgm:pt modelId="{262694B2-3734-4493-AACB-917C9D0BF937}" type="pres">
      <dgm:prSet presAssocID="{1C092A96-1C88-4C13-B512-D932D60D650C}" presName="chevron6" presStyleLbl="alignNode1" presStyleIdx="12" presStyleCnt="14"/>
      <dgm:spPr/>
    </dgm:pt>
    <dgm:pt modelId="{96C39F5E-222D-4A40-A736-1DED668BA43C}" type="pres">
      <dgm:prSet presAssocID="{1C092A96-1C88-4C13-B512-D932D60D650C}" presName="chevron7" presStyleLbl="alignNode1" presStyleIdx="13" presStyleCnt="14"/>
      <dgm:spPr/>
    </dgm:pt>
    <dgm:pt modelId="{4D416D12-7B8E-4F4B-8D4C-447D3BA5A52E}" type="pres">
      <dgm:prSet presAssocID="{1C092A96-1C88-4C13-B512-D932D60D650C}" presName="childtext" presStyleLbl="solidFgAcc1" presStyleIdx="1" presStyleCnt="2" custScaleY="190760">
        <dgm:presLayoutVars>
          <dgm:chMax/>
          <dgm:chPref val="0"/>
          <dgm:bulletEnabled val="1"/>
        </dgm:presLayoutVars>
      </dgm:prSet>
      <dgm:spPr/>
    </dgm:pt>
  </dgm:ptLst>
  <dgm:cxnLst>
    <dgm:cxn modelId="{77B05201-DF36-4A3C-B52B-4D674AF3526B}" srcId="{1C092A96-1C88-4C13-B512-D932D60D650C}" destId="{DA23D4A1-225B-4359-ADAF-A717D59FFF7B}" srcOrd="0" destOrd="0" parTransId="{FB906847-EECD-4B70-BEC6-939765EAD5FD}" sibTransId="{10557BAB-77BD-4457-A83F-75E19A40818E}"/>
    <dgm:cxn modelId="{8C1FEA0B-53FC-4149-B00E-BDCD70011015}" type="presOf" srcId="{1C092A96-1C88-4C13-B512-D932D60D650C}" destId="{142BE141-4754-4825-9EF3-0F591E3D1118}" srcOrd="0" destOrd="0" presId="urn:microsoft.com/office/officeart/2008/layout/VerticalAccentList"/>
    <dgm:cxn modelId="{1B653630-BCE0-4DBC-824B-D334327EFDD1}" srcId="{8C604760-7009-430A-A306-80E508259469}" destId="{DE1DFFE5-FE43-4FD7-8CBE-380309C8C5E2}" srcOrd="0" destOrd="0" parTransId="{A904C15B-9381-4874-9F09-C5FD04BDDE62}" sibTransId="{D960CAC3-55F3-47FA-BA6D-A9AB30B100B3}"/>
    <dgm:cxn modelId="{2E614141-560F-4E4D-9B78-149EA254E67F}" type="presOf" srcId="{1644F529-8DA8-4084-8AF8-C9EB53746B5B}" destId="{3CCCCA59-2CAD-44FE-BFC2-B35BD15437D6}" srcOrd="0" destOrd="0" presId="urn:microsoft.com/office/officeart/2008/layout/VerticalAccentList"/>
    <dgm:cxn modelId="{311BAC67-21CE-4C1A-9A5A-3DE2730F9F44}" type="presOf" srcId="{DE1DFFE5-FE43-4FD7-8CBE-380309C8C5E2}" destId="{39317EA7-80C8-440F-85FB-9F597AEA0BC1}" srcOrd="0" destOrd="0" presId="urn:microsoft.com/office/officeart/2008/layout/VerticalAccentList"/>
    <dgm:cxn modelId="{9468F06A-EF93-4013-AC2C-7333BAE2784B}" type="presOf" srcId="{8C604760-7009-430A-A306-80E508259469}" destId="{DD6CD546-4701-40AB-BD0F-83D02917A3B1}" srcOrd="0" destOrd="0" presId="urn:microsoft.com/office/officeart/2008/layout/VerticalAccentList"/>
    <dgm:cxn modelId="{13A6E554-36B3-4FB6-88EE-BA081D0040E6}" srcId="{1644F529-8DA8-4084-8AF8-C9EB53746B5B}" destId="{8C604760-7009-430A-A306-80E508259469}" srcOrd="0" destOrd="0" parTransId="{D16A93CB-6433-4F69-B611-C69D49A8BC70}" sibTransId="{7A5059D1-8057-4F8C-88CF-F6588191F7D2}"/>
    <dgm:cxn modelId="{66AC77E9-BB50-4023-8F2D-86833A7D3624}" type="presOf" srcId="{DA23D4A1-225B-4359-ADAF-A717D59FFF7B}" destId="{4D416D12-7B8E-4F4B-8D4C-447D3BA5A52E}" srcOrd="0" destOrd="0" presId="urn:microsoft.com/office/officeart/2008/layout/VerticalAccentList"/>
    <dgm:cxn modelId="{479683EF-65A2-43DF-9B09-58D908D65AF5}" srcId="{1644F529-8DA8-4084-8AF8-C9EB53746B5B}" destId="{1C092A96-1C88-4C13-B512-D932D60D650C}" srcOrd="1" destOrd="0" parTransId="{931DD5CC-E982-4251-9776-34575C01AF84}" sibTransId="{98179044-EDE2-4DCE-933F-B468EBDD28F4}"/>
    <dgm:cxn modelId="{81AA93F1-AB5F-4D96-8CF7-769167F0D694}" type="presParOf" srcId="{3CCCCA59-2CAD-44FE-BFC2-B35BD15437D6}" destId="{2CAB6EAB-BE3A-4701-9E10-209073EDCF0E}" srcOrd="0" destOrd="0" presId="urn:microsoft.com/office/officeart/2008/layout/VerticalAccentList"/>
    <dgm:cxn modelId="{73B4F130-88D8-4E09-8EB7-30F6A95B0662}" type="presParOf" srcId="{2CAB6EAB-BE3A-4701-9E10-209073EDCF0E}" destId="{DD6CD546-4701-40AB-BD0F-83D02917A3B1}" srcOrd="0" destOrd="0" presId="urn:microsoft.com/office/officeart/2008/layout/VerticalAccentList"/>
    <dgm:cxn modelId="{C699F8BB-7927-43D7-B1A7-42677E9B8638}" type="presParOf" srcId="{3CCCCA59-2CAD-44FE-BFC2-B35BD15437D6}" destId="{DAFAC928-6018-4EB7-A10D-60CEBFAA1590}" srcOrd="1" destOrd="0" presId="urn:microsoft.com/office/officeart/2008/layout/VerticalAccentList"/>
    <dgm:cxn modelId="{194B4459-CD44-4B6F-A8EE-BAC086EC58DB}" type="presParOf" srcId="{DAFAC928-6018-4EB7-A10D-60CEBFAA1590}" destId="{B44E8585-76E1-45EB-9368-C90A5C23E963}" srcOrd="0" destOrd="0" presId="urn:microsoft.com/office/officeart/2008/layout/VerticalAccentList"/>
    <dgm:cxn modelId="{3B11528F-BD2E-4846-AF7D-758F42E53358}" type="presParOf" srcId="{DAFAC928-6018-4EB7-A10D-60CEBFAA1590}" destId="{8CA7B60A-C414-4055-B26A-8A0DAE471DF7}" srcOrd="1" destOrd="0" presId="urn:microsoft.com/office/officeart/2008/layout/VerticalAccentList"/>
    <dgm:cxn modelId="{DCD35D6B-A898-4755-99C8-C0A794249E57}" type="presParOf" srcId="{DAFAC928-6018-4EB7-A10D-60CEBFAA1590}" destId="{BE7F5C31-4A31-477C-822D-CFB5BD9CEC4C}" srcOrd="2" destOrd="0" presId="urn:microsoft.com/office/officeart/2008/layout/VerticalAccentList"/>
    <dgm:cxn modelId="{A9E189C8-F479-4557-8D4A-EFAADB7F914C}" type="presParOf" srcId="{DAFAC928-6018-4EB7-A10D-60CEBFAA1590}" destId="{36764A57-8875-4420-93DA-22FD3FB0A70C}" srcOrd="3" destOrd="0" presId="urn:microsoft.com/office/officeart/2008/layout/VerticalAccentList"/>
    <dgm:cxn modelId="{95ED38F1-8A77-4E1A-B4FF-97D409CA3853}" type="presParOf" srcId="{DAFAC928-6018-4EB7-A10D-60CEBFAA1590}" destId="{E278B1CE-722B-4D17-A31A-AE26E65055DB}" srcOrd="4" destOrd="0" presId="urn:microsoft.com/office/officeart/2008/layout/VerticalAccentList"/>
    <dgm:cxn modelId="{390F9E3E-776B-46C7-9341-2C9515A5353E}" type="presParOf" srcId="{DAFAC928-6018-4EB7-A10D-60CEBFAA1590}" destId="{1478CCCF-9AFF-46FF-A30E-95DD102D56A4}" srcOrd="5" destOrd="0" presId="urn:microsoft.com/office/officeart/2008/layout/VerticalAccentList"/>
    <dgm:cxn modelId="{660CCEC2-5580-407A-AF1A-D208A5B48513}" type="presParOf" srcId="{DAFAC928-6018-4EB7-A10D-60CEBFAA1590}" destId="{4AF5EB48-93E1-42F8-BC47-27B0F0516AC9}" srcOrd="6" destOrd="0" presId="urn:microsoft.com/office/officeart/2008/layout/VerticalAccentList"/>
    <dgm:cxn modelId="{B465EFD0-DF53-45D6-A4D9-4F9946FF3B16}" type="presParOf" srcId="{DAFAC928-6018-4EB7-A10D-60CEBFAA1590}" destId="{39317EA7-80C8-440F-85FB-9F597AEA0BC1}" srcOrd="7" destOrd="0" presId="urn:microsoft.com/office/officeart/2008/layout/VerticalAccentList"/>
    <dgm:cxn modelId="{207B5A8E-A4AF-4892-823B-93D1ABB7477A}" type="presParOf" srcId="{3CCCCA59-2CAD-44FE-BFC2-B35BD15437D6}" destId="{6C12D0EB-BC83-4788-A004-8159C4500302}" srcOrd="2" destOrd="0" presId="urn:microsoft.com/office/officeart/2008/layout/VerticalAccentList"/>
    <dgm:cxn modelId="{C084689C-0EBD-45AD-81D6-C203D9EF9371}" type="presParOf" srcId="{3CCCCA59-2CAD-44FE-BFC2-B35BD15437D6}" destId="{420B0BF7-9DA2-4673-BADF-B1C10AFC27C9}" srcOrd="3" destOrd="0" presId="urn:microsoft.com/office/officeart/2008/layout/VerticalAccentList"/>
    <dgm:cxn modelId="{83A271F0-A5E6-4FEF-B317-D6101BADED66}" type="presParOf" srcId="{420B0BF7-9DA2-4673-BADF-B1C10AFC27C9}" destId="{142BE141-4754-4825-9EF3-0F591E3D1118}" srcOrd="0" destOrd="0" presId="urn:microsoft.com/office/officeart/2008/layout/VerticalAccentList"/>
    <dgm:cxn modelId="{8A27BF69-E347-4141-85C2-39572CAD7501}" type="presParOf" srcId="{3CCCCA59-2CAD-44FE-BFC2-B35BD15437D6}" destId="{DAD67AC6-5FC6-4AA8-A93A-8C3F7C502DD4}" srcOrd="4" destOrd="0" presId="urn:microsoft.com/office/officeart/2008/layout/VerticalAccentList"/>
    <dgm:cxn modelId="{5494BB59-CC4E-4797-BE5B-0282C22D52C1}" type="presParOf" srcId="{DAD67AC6-5FC6-4AA8-A93A-8C3F7C502DD4}" destId="{477B5848-0196-4B06-B5AD-912AA43A03F6}" srcOrd="0" destOrd="0" presId="urn:microsoft.com/office/officeart/2008/layout/VerticalAccentList"/>
    <dgm:cxn modelId="{6FEB5201-0A6B-4130-974A-406EABD1FEB1}" type="presParOf" srcId="{DAD67AC6-5FC6-4AA8-A93A-8C3F7C502DD4}" destId="{86F32A29-AF29-4384-840C-75724856FA92}" srcOrd="1" destOrd="0" presId="urn:microsoft.com/office/officeart/2008/layout/VerticalAccentList"/>
    <dgm:cxn modelId="{EFA29B69-EA7F-4692-87C7-B088BD4E61D6}" type="presParOf" srcId="{DAD67AC6-5FC6-4AA8-A93A-8C3F7C502DD4}" destId="{681D5B55-6B90-4083-846C-7C24146FB2D5}" srcOrd="2" destOrd="0" presId="urn:microsoft.com/office/officeart/2008/layout/VerticalAccentList"/>
    <dgm:cxn modelId="{03532CC5-9A6D-4EDA-93EF-259920908715}" type="presParOf" srcId="{DAD67AC6-5FC6-4AA8-A93A-8C3F7C502DD4}" destId="{0BDEF532-9F92-426C-BC3F-1628402D0732}" srcOrd="3" destOrd="0" presId="urn:microsoft.com/office/officeart/2008/layout/VerticalAccentList"/>
    <dgm:cxn modelId="{BB6CA795-8DCA-4C0F-BE52-3BFF289273FC}" type="presParOf" srcId="{DAD67AC6-5FC6-4AA8-A93A-8C3F7C502DD4}" destId="{F18A7D16-20D6-48DD-940B-637A38E2690F}" srcOrd="4" destOrd="0" presId="urn:microsoft.com/office/officeart/2008/layout/VerticalAccentList"/>
    <dgm:cxn modelId="{E261BB68-EEC7-4375-8449-66CA1C707C69}" type="presParOf" srcId="{DAD67AC6-5FC6-4AA8-A93A-8C3F7C502DD4}" destId="{262694B2-3734-4493-AACB-917C9D0BF937}" srcOrd="5" destOrd="0" presId="urn:microsoft.com/office/officeart/2008/layout/VerticalAccentList"/>
    <dgm:cxn modelId="{DDB794FC-C71E-4F20-9D9E-D21918E249CF}" type="presParOf" srcId="{DAD67AC6-5FC6-4AA8-A93A-8C3F7C502DD4}" destId="{96C39F5E-222D-4A40-A736-1DED668BA43C}" srcOrd="6" destOrd="0" presId="urn:microsoft.com/office/officeart/2008/layout/VerticalAccentList"/>
    <dgm:cxn modelId="{6E1C0C0C-87C1-42AE-A8A2-94D3793E81A1}" type="presParOf" srcId="{DAD67AC6-5FC6-4AA8-A93A-8C3F7C502DD4}" destId="{4D416D12-7B8E-4F4B-8D4C-447D3BA5A52E}"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41EEB-671B-4145-9ABA-EFF22752FC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AC13671-F3AA-4B66-8D2D-B671627D2791}">
      <dgm:prSet phldrT="[Text]" custT="1"/>
      <dgm:spPr/>
      <dgm:t>
        <a:bodyPr/>
        <a:lstStyle/>
        <a:p>
          <a:r>
            <a:rPr lang="en-US" sz="1600" b="1" dirty="0">
              <a:latin typeface="Times New Roman" pitchFamily="18" charset="0"/>
              <a:cs typeface="Times New Roman" pitchFamily="18" charset="0"/>
            </a:rPr>
            <a:t>3. </a:t>
          </a:r>
          <a:r>
            <a:rPr lang="en-US" sz="1600" b="1" dirty="0" err="1">
              <a:latin typeface="Times New Roman" pitchFamily="18" charset="0"/>
              <a:cs typeface="Times New Roman" pitchFamily="18" charset="0"/>
            </a:rPr>
            <a:t>Đăng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trường</a:t>
          </a:r>
          <a:r>
            <a:rPr lang="en-US" sz="1600" b="1" dirty="0">
              <a:latin typeface="Times New Roman" pitchFamily="18" charset="0"/>
              <a:cs typeface="Times New Roman" pitchFamily="18" charset="0"/>
            </a:rPr>
            <a:t> (ĐKMT)</a:t>
          </a:r>
          <a:endParaRPr lang="en-US" sz="1600" b="1" dirty="0"/>
        </a:p>
      </dgm:t>
    </dgm:pt>
    <dgm:pt modelId="{8E8C4939-9A47-4BEC-BEC1-89B6DD6A1EF2}" type="parTrans" cxnId="{2B89F6D3-8828-42B8-B372-09DDD15B71A3}">
      <dgm:prSet/>
      <dgm:spPr/>
      <dgm:t>
        <a:bodyPr/>
        <a:lstStyle/>
        <a:p>
          <a:endParaRPr lang="en-US"/>
        </a:p>
      </dgm:t>
    </dgm:pt>
    <dgm:pt modelId="{5669ADFE-4D6E-404A-9E7C-568D7041F5B5}" type="sibTrans" cxnId="{2B89F6D3-8828-42B8-B372-09DDD15B71A3}">
      <dgm:prSet/>
      <dgm:spPr/>
      <dgm:t>
        <a:bodyPr/>
        <a:lstStyle/>
        <a:p>
          <a:endParaRPr lang="en-US"/>
        </a:p>
      </dgm:t>
    </dgm:pt>
    <dgm:pt modelId="{1932E9AF-0CBE-4B19-87C7-18D02C5C0A7D}">
      <dgm:prSet phldrT="[Text]" custT="1"/>
      <dgm:spPr/>
      <dgm:t>
        <a:bodyPr/>
        <a:lstStyle/>
        <a:p>
          <a:r>
            <a:rPr lang="en-US" sz="1400" dirty="0" err="1">
              <a:latin typeface="Times New Roman" pitchFamily="18" charset="0"/>
              <a:cs typeface="Times New Roman" pitchFamily="18" charset="0"/>
            </a:rPr>
            <a:t>Trách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của</a:t>
          </a:r>
          <a:r>
            <a:rPr lang="en-US" sz="1400" dirty="0">
              <a:latin typeface="Times New Roman" pitchFamily="18" charset="0"/>
              <a:cs typeface="Times New Roman" pitchFamily="18" charset="0"/>
            </a:rPr>
            <a:t> UBND </a:t>
          </a:r>
          <a:r>
            <a:rPr lang="en-US" sz="1400" dirty="0" err="1">
              <a:latin typeface="Times New Roman" pitchFamily="18" charset="0"/>
              <a:cs typeface="Times New Roman" pitchFamily="18" charset="0"/>
            </a:rPr>
            <a:t>cấp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a:t>
          </a:r>
        </a:p>
      </dgm:t>
    </dgm:pt>
    <dgm:pt modelId="{8390624D-67E3-4AB9-9259-E1DDB613E292}" type="parTrans" cxnId="{0F106742-DA15-437A-A489-17259949FF14}">
      <dgm:prSet/>
      <dgm:spPr/>
      <dgm:t>
        <a:bodyPr/>
        <a:lstStyle/>
        <a:p>
          <a:endParaRPr lang="en-US"/>
        </a:p>
      </dgm:t>
    </dgm:pt>
    <dgm:pt modelId="{2945B7B5-A968-4E10-A173-419ECC9EEC20}" type="sibTrans" cxnId="{0F106742-DA15-437A-A489-17259949FF14}">
      <dgm:prSet/>
      <dgm:spPr/>
      <dgm:t>
        <a:bodyPr/>
        <a:lstStyle/>
        <a:p>
          <a:endParaRPr lang="en-US"/>
        </a:p>
      </dgm:t>
    </dgm:pt>
    <dgm:pt modelId="{48787E0E-0B6C-430F-BEBC-FCA36BBC65DE}">
      <dgm:prSet phldrT="[Text]" custT="1"/>
      <dgm:spPr/>
      <dgm:t>
        <a:bodyPr/>
        <a:lstStyle/>
        <a:p>
          <a:r>
            <a:rPr lang="en-US" sz="1400" dirty="0" err="1">
              <a:latin typeface="Times New Roman" pitchFamily="18" charset="0"/>
              <a:cs typeface="Times New Roman" pitchFamily="18" charset="0"/>
            </a:rPr>
            <a:t>Tiếp</a:t>
          </a:r>
          <a:r>
            <a:rPr lang="en-US" sz="1400" spc="-25"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spc="-5" dirty="0">
              <a:latin typeface="Times New Roman" pitchFamily="18" charset="0"/>
              <a:cs typeface="Times New Roman" pitchFamily="18" charset="0"/>
            </a:rPr>
            <a:t> </a:t>
          </a:r>
          <a:r>
            <a:rPr lang="en-US" sz="1400" spc="-20" dirty="0">
              <a:latin typeface="Times New Roman" pitchFamily="18" charset="0"/>
              <a:cs typeface="Times New Roman" pitchFamily="18" charset="0"/>
            </a:rPr>
            <a:t>ĐKMT</a:t>
          </a:r>
          <a:endParaRPr lang="en-US" sz="1400" dirty="0">
            <a:latin typeface="Times New Roman" pitchFamily="18" charset="0"/>
            <a:cs typeface="Times New Roman" pitchFamily="18" charset="0"/>
          </a:endParaRPr>
        </a:p>
      </dgm:t>
    </dgm:pt>
    <dgm:pt modelId="{91FBD0A0-CF8A-4ECE-9F81-3C8B74302CB8}" type="parTrans" cxnId="{3847976C-D51B-43EA-B2B3-EC0CF2A49ADB}">
      <dgm:prSet/>
      <dgm:spPr/>
      <dgm:t>
        <a:bodyPr/>
        <a:lstStyle/>
        <a:p>
          <a:endParaRPr lang="en-US"/>
        </a:p>
      </dgm:t>
    </dgm:pt>
    <dgm:pt modelId="{CBCEEEB7-60E4-4D38-9ABA-005230C95AE0}" type="sibTrans" cxnId="{3847976C-D51B-43EA-B2B3-EC0CF2A49ADB}">
      <dgm:prSet/>
      <dgm:spPr/>
      <dgm:t>
        <a:bodyPr/>
        <a:lstStyle/>
        <a:p>
          <a:endParaRPr lang="en-US"/>
        </a:p>
      </dgm:t>
    </dgm:pt>
    <dgm:pt modelId="{D580C40B-08C1-4DC3-9AE5-8F1A32A0EBD4}">
      <dgm:prSet phldrT="[Text]" custT="1"/>
      <dgm:spPr/>
      <dgm:t>
        <a:bodyPr/>
        <a:lstStyle/>
        <a:p>
          <a:r>
            <a:rPr lang="en-US" sz="1400" dirty="0" err="1">
              <a:latin typeface="Times New Roman" pitchFamily="18" charset="0"/>
              <a:cs typeface="Times New Roman" pitchFamily="18" charset="0"/>
            </a:rPr>
            <a:t>Trách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của</a:t>
          </a:r>
          <a:r>
            <a:rPr lang="en-US" sz="1400" dirty="0">
              <a:latin typeface="Times New Roman" pitchFamily="18" charset="0"/>
              <a:cs typeface="Times New Roman" pitchFamily="18" charset="0"/>
            </a:rPr>
            <a:t> Chủ </a:t>
          </a:r>
          <a:r>
            <a:rPr lang="en-US" sz="1400" dirty="0" err="1">
              <a:latin typeface="Times New Roman" pitchFamily="18" charset="0"/>
              <a:cs typeface="Times New Roman" pitchFamily="18" charset="0"/>
            </a:rPr>
            <a:t>đầu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p>
      </dgm:t>
    </dgm:pt>
    <dgm:pt modelId="{784635F8-E83D-46E8-AA17-264FAEFC14BE}" type="parTrans" cxnId="{3BCCF9F3-0483-4145-A66F-0C59CA1CE277}">
      <dgm:prSet/>
      <dgm:spPr/>
      <dgm:t>
        <a:bodyPr/>
        <a:lstStyle/>
        <a:p>
          <a:endParaRPr lang="en-US"/>
        </a:p>
      </dgm:t>
    </dgm:pt>
    <dgm:pt modelId="{0D04FFED-C33B-40DC-A0CC-1089C97412C9}" type="sibTrans" cxnId="{3BCCF9F3-0483-4145-A66F-0C59CA1CE277}">
      <dgm:prSet/>
      <dgm:spPr/>
      <dgm:t>
        <a:bodyPr/>
        <a:lstStyle/>
        <a:p>
          <a:endParaRPr lang="en-US"/>
        </a:p>
      </dgm:t>
    </dgm:pt>
    <dgm:pt modelId="{958D215E-BB1A-4994-91AD-C26E8A2B7816}">
      <dgm:prSet phldrT="[Text]" custT="1"/>
      <dgm:spPr/>
      <dgm:t>
        <a:bodyPr/>
        <a:lstStyle/>
        <a:p>
          <a:r>
            <a:rPr lang="vi-VN" sz="1300" dirty="0">
              <a:latin typeface="+mj-lt"/>
              <a:cs typeface="Tahoma"/>
            </a:rPr>
            <a:t>Thực</a:t>
          </a:r>
          <a:r>
            <a:rPr lang="vi-VN" sz="1300" spc="110" dirty="0">
              <a:latin typeface="+mj-lt"/>
              <a:cs typeface="Tahoma"/>
            </a:rPr>
            <a:t> </a:t>
          </a:r>
          <a:r>
            <a:rPr lang="vi-VN" sz="1300" dirty="0">
              <a:latin typeface="+mj-lt"/>
              <a:cs typeface="Tahoma"/>
            </a:rPr>
            <a:t>hiện</a:t>
          </a:r>
          <a:r>
            <a:rPr lang="vi-VN" sz="1300" spc="130" dirty="0">
              <a:latin typeface="+mj-lt"/>
              <a:cs typeface="Tahoma"/>
            </a:rPr>
            <a:t> </a:t>
          </a:r>
          <a:r>
            <a:rPr lang="vi-VN" sz="1300" dirty="0">
              <a:latin typeface="+mj-lt"/>
              <a:cs typeface="Tahoma"/>
            </a:rPr>
            <a:t>quy</a:t>
          </a:r>
          <a:r>
            <a:rPr lang="vi-VN" sz="1300" spc="135" dirty="0">
              <a:latin typeface="+mj-lt"/>
              <a:cs typeface="Tahoma"/>
            </a:rPr>
            <a:t> </a:t>
          </a:r>
          <a:r>
            <a:rPr lang="vi-VN" sz="1300" dirty="0">
              <a:latin typeface="+mj-lt"/>
              <a:cs typeface="Tahoma"/>
            </a:rPr>
            <a:t>định</a:t>
          </a:r>
          <a:r>
            <a:rPr lang="vi-VN" sz="1300" spc="125" dirty="0">
              <a:latin typeface="+mj-lt"/>
              <a:cs typeface="Tahoma"/>
            </a:rPr>
            <a:t> </a:t>
          </a:r>
          <a:r>
            <a:rPr lang="vi-VN" sz="1300" dirty="0">
              <a:latin typeface="+mj-lt"/>
              <a:cs typeface="Tahoma"/>
            </a:rPr>
            <a:t>ĐTM</a:t>
          </a:r>
          <a:r>
            <a:rPr lang="vi-VN" sz="1300" spc="125" dirty="0">
              <a:latin typeface="+mj-lt"/>
              <a:cs typeface="Tahoma"/>
            </a:rPr>
            <a:t> </a:t>
          </a:r>
          <a:r>
            <a:rPr lang="vi-VN" sz="1300" dirty="0">
              <a:latin typeface="+mj-lt"/>
              <a:cs typeface="Tahoma"/>
            </a:rPr>
            <a:t>và</a:t>
          </a:r>
          <a:r>
            <a:rPr lang="en-US" sz="1300" dirty="0">
              <a:latin typeface="+mj-lt"/>
              <a:cs typeface="Tahoma"/>
            </a:rPr>
            <a:t> </a:t>
          </a:r>
          <a:r>
            <a:rPr lang="vi-VN" sz="1300" dirty="0">
              <a:latin typeface="+mj-lt"/>
              <a:cs typeface="Tahoma"/>
            </a:rPr>
            <a:t>GPMT</a:t>
          </a:r>
          <a:r>
            <a:rPr lang="vi-VN" sz="1300" spc="125" dirty="0">
              <a:latin typeface="+mj-lt"/>
              <a:cs typeface="Tahoma"/>
            </a:rPr>
            <a:t> </a:t>
          </a:r>
          <a:r>
            <a:rPr lang="vi-VN" sz="1300" dirty="0">
              <a:latin typeface="+mj-lt"/>
              <a:cs typeface="Tahoma"/>
            </a:rPr>
            <a:t>khi</a:t>
          </a:r>
          <a:r>
            <a:rPr lang="vi-VN" sz="1300" spc="145" dirty="0">
              <a:latin typeface="+mj-lt"/>
              <a:cs typeface="Tahoma"/>
            </a:rPr>
            <a:t> </a:t>
          </a:r>
          <a:r>
            <a:rPr lang="vi-VN" sz="1300" dirty="0">
              <a:latin typeface="+mj-lt"/>
              <a:cs typeface="Tahoma"/>
            </a:rPr>
            <a:t>thay</a:t>
          </a:r>
          <a:r>
            <a:rPr lang="vi-VN" sz="1300" spc="120" dirty="0">
              <a:latin typeface="+mj-lt"/>
              <a:cs typeface="Tahoma"/>
            </a:rPr>
            <a:t> </a:t>
          </a:r>
          <a:r>
            <a:rPr lang="vi-VN" sz="1300" dirty="0">
              <a:latin typeface="+mj-lt"/>
              <a:cs typeface="Tahoma"/>
            </a:rPr>
            <a:t>đổi</a:t>
          </a:r>
          <a:r>
            <a:rPr lang="vi-VN" sz="1300" spc="125" dirty="0">
              <a:latin typeface="+mj-lt"/>
              <a:cs typeface="Tahoma"/>
            </a:rPr>
            <a:t> </a:t>
          </a:r>
          <a:r>
            <a:rPr lang="vi-VN" sz="1300" dirty="0">
              <a:latin typeface="+mj-lt"/>
              <a:cs typeface="Tahoma"/>
            </a:rPr>
            <a:t>quy</a:t>
          </a:r>
          <a:r>
            <a:rPr lang="vi-VN" sz="1300" spc="135" dirty="0">
              <a:latin typeface="+mj-lt"/>
              <a:cs typeface="Tahoma"/>
            </a:rPr>
            <a:t> </a:t>
          </a:r>
          <a:r>
            <a:rPr lang="vi-VN" sz="1300" dirty="0">
              <a:latin typeface="+mj-lt"/>
              <a:cs typeface="Tahoma"/>
            </a:rPr>
            <a:t>mô,</a:t>
          </a:r>
          <a:r>
            <a:rPr lang="vi-VN" sz="1300" spc="125" dirty="0">
              <a:latin typeface="+mj-lt"/>
              <a:cs typeface="Tahoma"/>
            </a:rPr>
            <a:t> </a:t>
          </a:r>
          <a:r>
            <a:rPr lang="vi-VN" sz="1300" dirty="0">
              <a:latin typeface="+mj-lt"/>
              <a:cs typeface="Tahoma"/>
            </a:rPr>
            <a:t>tính</a:t>
          </a:r>
          <a:r>
            <a:rPr lang="vi-VN" sz="1300" spc="130" dirty="0">
              <a:latin typeface="+mj-lt"/>
              <a:cs typeface="Tahoma"/>
            </a:rPr>
            <a:t> </a:t>
          </a:r>
          <a:r>
            <a:rPr lang="vi-VN" sz="1300" dirty="0">
              <a:latin typeface="+mj-lt"/>
              <a:cs typeface="Tahoma"/>
            </a:rPr>
            <a:t>chất</a:t>
          </a:r>
          <a:r>
            <a:rPr lang="vi-VN" sz="1300" spc="130" dirty="0">
              <a:latin typeface="+mj-lt"/>
              <a:cs typeface="Tahoma"/>
            </a:rPr>
            <a:t> </a:t>
          </a:r>
          <a:r>
            <a:rPr lang="vi-VN" sz="1300" dirty="0">
              <a:latin typeface="+mj-lt"/>
              <a:cs typeface="Tahoma"/>
            </a:rPr>
            <a:t>của</a:t>
          </a:r>
          <a:r>
            <a:rPr lang="vi-VN" sz="1300" spc="135" dirty="0">
              <a:latin typeface="+mj-lt"/>
              <a:cs typeface="Tahoma"/>
            </a:rPr>
            <a:t> </a:t>
          </a:r>
          <a:r>
            <a:rPr lang="vi-VN" sz="1300" spc="-10" dirty="0">
              <a:latin typeface="+mj-lt"/>
              <a:cs typeface="Tahoma"/>
            </a:rPr>
            <a:t>DAĐT,</a:t>
          </a:r>
          <a:r>
            <a:rPr lang="vi-VN" sz="1300" spc="135" dirty="0">
              <a:latin typeface="+mj-lt"/>
              <a:cs typeface="Tahoma"/>
            </a:rPr>
            <a:t> </a:t>
          </a:r>
          <a:r>
            <a:rPr lang="vi-VN" sz="1300" spc="-25" dirty="0">
              <a:latin typeface="+mj-lt"/>
              <a:cs typeface="Tahoma"/>
            </a:rPr>
            <a:t>CS</a:t>
          </a:r>
          <a:r>
            <a:rPr lang="en-US" sz="1300" spc="-25" dirty="0">
              <a:latin typeface="+mj-lt"/>
              <a:cs typeface="Tahoma"/>
            </a:rPr>
            <a:t> </a:t>
          </a:r>
          <a:r>
            <a:rPr lang="vi-VN" sz="1300" dirty="0">
              <a:latin typeface="+mj-lt"/>
              <a:cs typeface="Tahoma"/>
            </a:rPr>
            <a:t>thuộc</a:t>
          </a:r>
          <a:r>
            <a:rPr lang="vi-VN" sz="1300" spc="-5" dirty="0">
              <a:latin typeface="+mj-lt"/>
              <a:cs typeface="Tahoma"/>
            </a:rPr>
            <a:t> </a:t>
          </a:r>
          <a:r>
            <a:rPr lang="vi-VN" sz="1300" dirty="0">
              <a:latin typeface="+mj-lt"/>
              <a:cs typeface="Tahoma"/>
            </a:rPr>
            <a:t>đối</a:t>
          </a:r>
          <a:r>
            <a:rPr lang="vi-VN" sz="1300" spc="-10" dirty="0">
              <a:latin typeface="+mj-lt"/>
              <a:cs typeface="Tahoma"/>
            </a:rPr>
            <a:t> </a:t>
          </a:r>
          <a:r>
            <a:rPr lang="vi-VN" sz="1300" dirty="0">
              <a:latin typeface="+mj-lt"/>
              <a:cs typeface="Tahoma"/>
            </a:rPr>
            <a:t>tượng</a:t>
          </a:r>
          <a:r>
            <a:rPr lang="vi-VN" sz="1300" spc="-5" dirty="0">
              <a:latin typeface="+mj-lt"/>
              <a:cs typeface="Tahoma"/>
            </a:rPr>
            <a:t> </a:t>
          </a:r>
          <a:r>
            <a:rPr lang="vi-VN" sz="1300" dirty="0">
              <a:latin typeface="+mj-lt"/>
              <a:cs typeface="Tahoma"/>
            </a:rPr>
            <a:t>phải</a:t>
          </a:r>
          <a:r>
            <a:rPr lang="vi-VN" sz="1300" spc="-20" dirty="0">
              <a:latin typeface="+mj-lt"/>
              <a:cs typeface="Tahoma"/>
            </a:rPr>
            <a:t> </a:t>
          </a:r>
          <a:r>
            <a:rPr lang="vi-VN" sz="1300" b="1" dirty="0">
              <a:latin typeface="+mj-lt"/>
              <a:cs typeface="Tahoma"/>
            </a:rPr>
            <a:t>thực</a:t>
          </a:r>
          <a:r>
            <a:rPr lang="vi-VN" sz="1300" b="1" spc="-10" dirty="0">
              <a:latin typeface="+mj-lt"/>
              <a:cs typeface="Tahoma"/>
            </a:rPr>
            <a:t> </a:t>
          </a:r>
          <a:r>
            <a:rPr lang="vi-VN" sz="1300" b="1" dirty="0">
              <a:latin typeface="+mj-lt"/>
              <a:cs typeface="Tahoma"/>
            </a:rPr>
            <a:t>hiện</a:t>
          </a:r>
          <a:r>
            <a:rPr lang="vi-VN" sz="1300" b="1" spc="-15" dirty="0">
              <a:latin typeface="+mj-lt"/>
              <a:cs typeface="Tahoma"/>
            </a:rPr>
            <a:t> </a:t>
          </a:r>
          <a:r>
            <a:rPr lang="vi-VN" sz="1300" b="1" dirty="0">
              <a:latin typeface="+mj-lt"/>
              <a:cs typeface="Tahoma"/>
            </a:rPr>
            <a:t>ĐTM</a:t>
          </a:r>
          <a:r>
            <a:rPr lang="vi-VN" sz="1300" b="1" spc="-40" dirty="0">
              <a:latin typeface="+mj-lt"/>
              <a:cs typeface="Tahoma"/>
            </a:rPr>
            <a:t> </a:t>
          </a:r>
          <a:r>
            <a:rPr lang="vi-VN" sz="1300" b="1" dirty="0">
              <a:latin typeface="+mj-lt"/>
              <a:cs typeface="Tahoma"/>
            </a:rPr>
            <a:t>hoặc</a:t>
          </a:r>
          <a:r>
            <a:rPr lang="vi-VN" sz="1300" b="1" spc="-30" dirty="0">
              <a:latin typeface="+mj-lt"/>
              <a:cs typeface="Tahoma"/>
            </a:rPr>
            <a:t> </a:t>
          </a:r>
          <a:r>
            <a:rPr lang="vi-VN" sz="1300" b="1" dirty="0">
              <a:latin typeface="+mj-lt"/>
              <a:cs typeface="Tahoma"/>
            </a:rPr>
            <a:t>phải</a:t>
          </a:r>
          <a:r>
            <a:rPr lang="vi-VN" sz="1300" b="1" spc="-15" dirty="0">
              <a:latin typeface="+mj-lt"/>
              <a:cs typeface="Tahoma"/>
            </a:rPr>
            <a:t> </a:t>
          </a:r>
          <a:r>
            <a:rPr lang="vi-VN" sz="1300" b="1" dirty="0">
              <a:latin typeface="+mj-lt"/>
              <a:cs typeface="Tahoma"/>
            </a:rPr>
            <a:t>có </a:t>
          </a:r>
          <a:r>
            <a:rPr lang="vi-VN" sz="1300" b="1" spc="-20" dirty="0">
              <a:latin typeface="+mj-lt"/>
              <a:cs typeface="Tahoma"/>
            </a:rPr>
            <a:t>GPMT</a:t>
          </a:r>
          <a:endParaRPr lang="en-US" sz="1300" dirty="0">
            <a:latin typeface="+mj-lt"/>
          </a:endParaRPr>
        </a:p>
      </dgm:t>
    </dgm:pt>
    <dgm:pt modelId="{E33A35C4-2B38-4E87-88B4-42800E029F62}" type="parTrans" cxnId="{3B092C2C-4744-49F7-8A4A-21A954176825}">
      <dgm:prSet/>
      <dgm:spPr/>
      <dgm:t>
        <a:bodyPr/>
        <a:lstStyle/>
        <a:p>
          <a:endParaRPr lang="en-US"/>
        </a:p>
      </dgm:t>
    </dgm:pt>
    <dgm:pt modelId="{14B1C94C-F63C-42BC-AFFB-19A7DA2AB716}" type="sibTrans" cxnId="{3B092C2C-4744-49F7-8A4A-21A954176825}">
      <dgm:prSet/>
      <dgm:spPr/>
      <dgm:t>
        <a:bodyPr/>
        <a:lstStyle/>
        <a:p>
          <a:endParaRPr lang="en-US"/>
        </a:p>
      </dgm:t>
    </dgm:pt>
    <dgm:pt modelId="{815FE130-8CD0-402D-BBBF-158939A590E7}">
      <dgm:prSet custT="1"/>
      <dgm:spPr/>
      <dgm:t>
        <a:bodyPr/>
        <a:lstStyle/>
        <a:p>
          <a:r>
            <a:rPr lang="en-US" sz="1400" dirty="0" err="1">
              <a:latin typeface="Times New Roman" pitchFamily="18" charset="0"/>
              <a:cs typeface="Times New Roman" pitchFamily="18" charset="0"/>
            </a:rPr>
            <a:t>Kiểm</a:t>
          </a:r>
          <a:r>
            <a:rPr lang="en-US" sz="1400" spc="-15" dirty="0">
              <a:latin typeface="Times New Roman" pitchFamily="18" charset="0"/>
              <a:cs typeface="Times New Roman" pitchFamily="18" charset="0"/>
            </a:rPr>
            <a:t> </a:t>
          </a:r>
          <a:r>
            <a:rPr lang="en-US" sz="1400" dirty="0" err="1">
              <a:latin typeface="Times New Roman" pitchFamily="18" charset="0"/>
              <a:cs typeface="Times New Roman" pitchFamily="18" charset="0"/>
            </a:rPr>
            <a:t>tra</a:t>
          </a:r>
          <a:r>
            <a:rPr lang="en-US" sz="1400" spc="-2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spc="-5" dirty="0">
              <a:latin typeface="Times New Roman" pitchFamily="18" charset="0"/>
              <a:cs typeface="Times New Roman" pitchFamily="18" charset="0"/>
            </a:rPr>
            <a:t> </a:t>
          </a:r>
          <a:r>
            <a:rPr lang="en-US" sz="1400" dirty="0" err="1">
              <a:latin typeface="Times New Roman" pitchFamily="18" charset="0"/>
              <a:cs typeface="Times New Roman" pitchFamily="18" charset="0"/>
            </a:rPr>
            <a:t>xử</a:t>
          </a:r>
          <a:r>
            <a:rPr lang="en-US" sz="1400" spc="-1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vi</a:t>
          </a:r>
          <a:r>
            <a:rPr lang="en-US" sz="1400" spc="-1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phạm</a:t>
          </a:r>
          <a:r>
            <a:rPr lang="en-US" sz="1400" spc="-1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spc="-15"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luật</a:t>
          </a:r>
          <a:r>
            <a:rPr lang="en-US" sz="1400" spc="-20" dirty="0">
              <a:latin typeface="Times New Roman" pitchFamily="18" charset="0"/>
              <a:cs typeface="Times New Roman" pitchFamily="18" charset="0"/>
            </a:rPr>
            <a:t> </a:t>
          </a:r>
          <a:r>
            <a:rPr lang="en-US" sz="1400" dirty="0">
              <a:latin typeface="Times New Roman" pitchFamily="18" charset="0"/>
              <a:cs typeface="Times New Roman" pitchFamily="18" charset="0"/>
            </a:rPr>
            <a:t>BVMT</a:t>
          </a:r>
          <a:r>
            <a:rPr lang="en-US" sz="1400" spc="-2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spc="-1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spc="-15"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a:t>
          </a:r>
          <a:r>
            <a:rPr lang="en-US" sz="1400" spc="-5" dirty="0">
              <a:latin typeface="Times New Roman" pitchFamily="18" charset="0"/>
              <a:cs typeface="Times New Roman" pitchFamily="18" charset="0"/>
            </a:rPr>
            <a:t> </a:t>
          </a:r>
          <a:r>
            <a:rPr lang="en-US" sz="1400" dirty="0" err="1">
              <a:latin typeface="Times New Roman" pitchFamily="18" charset="0"/>
              <a:cs typeface="Times New Roman" pitchFamily="18" charset="0"/>
            </a:rPr>
            <a:t>cá</a:t>
          </a:r>
          <a:r>
            <a:rPr lang="en-US" sz="1400" spc="-2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spc="-10" dirty="0">
              <a:latin typeface="Times New Roman" pitchFamily="18" charset="0"/>
              <a:cs typeface="Times New Roman" pitchFamily="18" charset="0"/>
            </a:rPr>
            <a:t> </a:t>
          </a:r>
          <a:r>
            <a:rPr lang="en-US" sz="1400" spc="-20" dirty="0">
              <a:latin typeface="Times New Roman" pitchFamily="18" charset="0"/>
              <a:cs typeface="Times New Roman" pitchFamily="18" charset="0"/>
            </a:rPr>
            <a:t>ĐKMT</a:t>
          </a:r>
          <a:endParaRPr lang="en-US" sz="1400" dirty="0">
            <a:latin typeface="Times New Roman" pitchFamily="18" charset="0"/>
            <a:cs typeface="Times New Roman" pitchFamily="18" charset="0"/>
          </a:endParaRPr>
        </a:p>
      </dgm:t>
    </dgm:pt>
    <dgm:pt modelId="{D84B1EA2-8CAF-41B2-853B-CA1267E767A8}" type="parTrans" cxnId="{DD6CA30F-D8A7-4CD2-8522-DB3A36049558}">
      <dgm:prSet/>
      <dgm:spPr/>
      <dgm:t>
        <a:bodyPr/>
        <a:lstStyle/>
        <a:p>
          <a:endParaRPr lang="en-US"/>
        </a:p>
      </dgm:t>
    </dgm:pt>
    <dgm:pt modelId="{64345A07-A869-468C-A826-DAF52E4669A2}" type="sibTrans" cxnId="{DD6CA30F-D8A7-4CD2-8522-DB3A36049558}">
      <dgm:prSet/>
      <dgm:spPr/>
      <dgm:t>
        <a:bodyPr/>
        <a:lstStyle/>
        <a:p>
          <a:endParaRPr lang="en-US"/>
        </a:p>
      </dgm:t>
    </dgm:pt>
    <dgm:pt modelId="{FD91C83C-C311-4900-AED0-ECE696CDD259}">
      <dgm:prSet custT="1"/>
      <dgm:spPr/>
      <dgm:t>
        <a:bodyPr/>
        <a:lstStyle/>
        <a:p>
          <a:r>
            <a:rPr lang="vi-VN" sz="1400" dirty="0">
              <a:latin typeface="+mj-lt"/>
              <a:cs typeface="Tahoma"/>
            </a:rPr>
            <a:t>Cập</a:t>
          </a:r>
          <a:r>
            <a:rPr lang="vi-VN" sz="1400" spc="-35" dirty="0">
              <a:latin typeface="+mj-lt"/>
              <a:cs typeface="Tahoma"/>
            </a:rPr>
            <a:t> </a:t>
          </a:r>
          <a:r>
            <a:rPr lang="vi-VN" sz="1400" dirty="0">
              <a:latin typeface="+mj-lt"/>
              <a:cs typeface="Tahoma"/>
            </a:rPr>
            <a:t>nhật</a:t>
          </a:r>
          <a:r>
            <a:rPr lang="vi-VN" sz="1400" spc="-20" dirty="0">
              <a:latin typeface="+mj-lt"/>
              <a:cs typeface="Tahoma"/>
            </a:rPr>
            <a:t> </a:t>
          </a:r>
          <a:r>
            <a:rPr lang="vi-VN" sz="1400" dirty="0">
              <a:latin typeface="+mj-lt"/>
              <a:cs typeface="Tahoma"/>
            </a:rPr>
            <a:t>dữ liệu ĐKMT</a:t>
          </a:r>
          <a:r>
            <a:rPr lang="vi-VN" sz="1400" spc="-5" dirty="0">
              <a:latin typeface="+mj-lt"/>
              <a:cs typeface="Tahoma"/>
            </a:rPr>
            <a:t> </a:t>
          </a:r>
          <a:r>
            <a:rPr lang="vi-VN" sz="1400" dirty="0">
              <a:latin typeface="+mj-lt"/>
              <a:cs typeface="Tahoma"/>
            </a:rPr>
            <a:t>vào</a:t>
          </a:r>
          <a:r>
            <a:rPr lang="vi-VN" sz="1400" spc="-15" dirty="0">
              <a:latin typeface="+mj-lt"/>
              <a:cs typeface="Tahoma"/>
            </a:rPr>
            <a:t> </a:t>
          </a:r>
          <a:r>
            <a:rPr lang="vi-VN" sz="1400" dirty="0">
              <a:latin typeface="+mj-lt"/>
              <a:cs typeface="Tahoma"/>
            </a:rPr>
            <a:t>hệ thống</a:t>
          </a:r>
          <a:r>
            <a:rPr lang="vi-VN" sz="1400" spc="-15" dirty="0">
              <a:latin typeface="+mj-lt"/>
              <a:cs typeface="Tahoma"/>
            </a:rPr>
            <a:t> </a:t>
          </a:r>
          <a:r>
            <a:rPr lang="vi-VN" sz="1400" dirty="0">
              <a:latin typeface="+mj-lt"/>
              <a:cs typeface="Tahoma"/>
            </a:rPr>
            <a:t>thông</a:t>
          </a:r>
          <a:r>
            <a:rPr lang="vi-VN" sz="1400" spc="-10" dirty="0">
              <a:latin typeface="+mj-lt"/>
              <a:cs typeface="Tahoma"/>
            </a:rPr>
            <a:t> </a:t>
          </a:r>
          <a:r>
            <a:rPr lang="vi-VN" sz="1400" dirty="0">
              <a:latin typeface="+mj-lt"/>
              <a:cs typeface="Tahoma"/>
            </a:rPr>
            <a:t>tin,</a:t>
          </a:r>
          <a:r>
            <a:rPr lang="vi-VN" sz="1400" spc="-5" dirty="0">
              <a:latin typeface="+mj-lt"/>
              <a:cs typeface="Tahoma"/>
            </a:rPr>
            <a:t> </a:t>
          </a:r>
          <a:r>
            <a:rPr lang="vi-VN" sz="1400" dirty="0">
              <a:latin typeface="+mj-lt"/>
              <a:cs typeface="Tahoma"/>
            </a:rPr>
            <a:t>cơ sở dữ</a:t>
          </a:r>
          <a:r>
            <a:rPr lang="vi-VN" sz="1400" spc="-15" dirty="0">
              <a:latin typeface="+mj-lt"/>
              <a:cs typeface="Tahoma"/>
            </a:rPr>
            <a:t> </a:t>
          </a:r>
          <a:r>
            <a:rPr lang="vi-VN" sz="1400" dirty="0">
              <a:latin typeface="+mj-lt"/>
              <a:cs typeface="Tahoma"/>
            </a:rPr>
            <a:t>liệu</a:t>
          </a:r>
          <a:r>
            <a:rPr lang="vi-VN" sz="1400" spc="10" dirty="0">
              <a:latin typeface="+mj-lt"/>
              <a:cs typeface="Tahoma"/>
            </a:rPr>
            <a:t> </a:t>
          </a:r>
          <a:r>
            <a:rPr lang="vi-VN" sz="1400" dirty="0">
              <a:latin typeface="+mj-lt"/>
              <a:cs typeface="Tahoma"/>
            </a:rPr>
            <a:t>MT</a:t>
          </a:r>
          <a:r>
            <a:rPr lang="vi-VN" sz="1400" spc="-5" dirty="0">
              <a:latin typeface="+mj-lt"/>
              <a:cs typeface="Tahoma"/>
            </a:rPr>
            <a:t> </a:t>
          </a:r>
          <a:r>
            <a:rPr lang="vi-VN" sz="1400" dirty="0">
              <a:latin typeface="+mj-lt"/>
              <a:cs typeface="Tahoma"/>
            </a:rPr>
            <a:t>quốc</a:t>
          </a:r>
          <a:r>
            <a:rPr lang="vi-VN" sz="1400" spc="-15" dirty="0">
              <a:latin typeface="+mj-lt"/>
              <a:cs typeface="Tahoma"/>
            </a:rPr>
            <a:t> </a:t>
          </a:r>
          <a:r>
            <a:rPr lang="vi-VN" sz="1400" spc="-25" dirty="0">
              <a:latin typeface="+mj-lt"/>
              <a:cs typeface="Tahoma"/>
            </a:rPr>
            <a:t>gia</a:t>
          </a:r>
          <a:endParaRPr lang="en-US" sz="1400" dirty="0">
            <a:latin typeface="+mj-lt"/>
          </a:endParaRPr>
        </a:p>
      </dgm:t>
    </dgm:pt>
    <dgm:pt modelId="{851204A7-7D6F-4AA1-82AF-D5DE43A021D3}" type="parTrans" cxnId="{CB6A48A9-D2C3-493F-9C28-15B35A2F663A}">
      <dgm:prSet/>
      <dgm:spPr/>
      <dgm:t>
        <a:bodyPr/>
        <a:lstStyle/>
        <a:p>
          <a:endParaRPr lang="en-US"/>
        </a:p>
      </dgm:t>
    </dgm:pt>
    <dgm:pt modelId="{8FF29683-6BFB-411C-A470-68375F5E8E2E}" type="sibTrans" cxnId="{CB6A48A9-D2C3-493F-9C28-15B35A2F663A}">
      <dgm:prSet/>
      <dgm:spPr/>
      <dgm:t>
        <a:bodyPr/>
        <a:lstStyle/>
        <a:p>
          <a:endParaRPr lang="en-US"/>
        </a:p>
      </dgm:t>
    </dgm:pt>
    <dgm:pt modelId="{06CE14BC-8740-4343-B26F-7CB6BDAF2A59}">
      <dgm:prSet custT="1"/>
      <dgm:spPr/>
      <dgm:t>
        <a:bodyPr/>
        <a:lstStyle/>
        <a:p>
          <a:r>
            <a:rPr lang="vi-VN" sz="1400" dirty="0">
              <a:latin typeface="+mj-lt"/>
              <a:cs typeface="Tahoma"/>
            </a:rPr>
            <a:t>Khi</a:t>
          </a:r>
          <a:r>
            <a:rPr lang="vi-VN" sz="1400" spc="-30" dirty="0">
              <a:latin typeface="+mj-lt"/>
              <a:cs typeface="Tahoma"/>
            </a:rPr>
            <a:t> </a:t>
          </a:r>
          <a:r>
            <a:rPr lang="vi-VN" sz="1400" dirty="0">
              <a:latin typeface="+mj-lt"/>
              <a:cs typeface="Tahoma"/>
            </a:rPr>
            <a:t>hoạt</a:t>
          </a:r>
          <a:r>
            <a:rPr lang="vi-VN" sz="1400" spc="-25" dirty="0">
              <a:latin typeface="+mj-lt"/>
              <a:cs typeface="Tahoma"/>
            </a:rPr>
            <a:t> </a:t>
          </a:r>
          <a:r>
            <a:rPr lang="vi-VN" sz="1400" dirty="0">
              <a:latin typeface="+mj-lt"/>
              <a:cs typeface="Tahoma"/>
            </a:rPr>
            <a:t>động,</a:t>
          </a:r>
          <a:r>
            <a:rPr lang="vi-VN" sz="1400" spc="10" dirty="0">
              <a:latin typeface="+mj-lt"/>
              <a:cs typeface="Tahoma"/>
            </a:rPr>
            <a:t> </a:t>
          </a:r>
          <a:r>
            <a:rPr lang="vi-VN" sz="1400" b="1" dirty="0">
              <a:latin typeface="+mj-lt"/>
              <a:cs typeface="Tahoma"/>
            </a:rPr>
            <a:t>ĐKMT</a:t>
          </a:r>
          <a:r>
            <a:rPr lang="vi-VN" sz="1400" b="1" spc="-50" dirty="0">
              <a:latin typeface="+mj-lt"/>
              <a:cs typeface="Tahoma"/>
            </a:rPr>
            <a:t> </a:t>
          </a:r>
          <a:r>
            <a:rPr lang="vi-VN" sz="1400" b="1" dirty="0">
              <a:latin typeface="+mj-lt"/>
              <a:cs typeface="Tahoma"/>
            </a:rPr>
            <a:t>lại</a:t>
          </a:r>
          <a:r>
            <a:rPr lang="vi-VN" sz="1400" b="1" spc="15" dirty="0">
              <a:latin typeface="+mj-lt"/>
              <a:cs typeface="Tahoma"/>
            </a:rPr>
            <a:t> </a:t>
          </a:r>
          <a:r>
            <a:rPr lang="vi-VN" sz="1400" dirty="0">
              <a:latin typeface="+mj-lt"/>
              <a:cs typeface="Tahoma"/>
            </a:rPr>
            <a:t>trước</a:t>
          </a:r>
          <a:r>
            <a:rPr lang="vi-VN" sz="1400" spc="-20" dirty="0">
              <a:latin typeface="+mj-lt"/>
              <a:cs typeface="Tahoma"/>
            </a:rPr>
            <a:t> </a:t>
          </a:r>
          <a:r>
            <a:rPr lang="vi-VN" sz="1400" dirty="0">
              <a:latin typeface="+mj-lt"/>
              <a:cs typeface="Tahoma"/>
            </a:rPr>
            <a:t>khi</a:t>
          </a:r>
          <a:r>
            <a:rPr lang="vi-VN" sz="1400" spc="-15" dirty="0">
              <a:latin typeface="+mj-lt"/>
              <a:cs typeface="Tahoma"/>
            </a:rPr>
            <a:t> </a:t>
          </a:r>
          <a:r>
            <a:rPr lang="vi-VN" sz="1400" dirty="0">
              <a:latin typeface="+mj-lt"/>
              <a:cs typeface="Tahoma"/>
            </a:rPr>
            <a:t>thực</a:t>
          </a:r>
          <a:r>
            <a:rPr lang="vi-VN" sz="1400" spc="-15" dirty="0">
              <a:latin typeface="+mj-lt"/>
              <a:cs typeface="Tahoma"/>
            </a:rPr>
            <a:t> </a:t>
          </a:r>
          <a:r>
            <a:rPr lang="vi-VN" sz="1400" dirty="0">
              <a:latin typeface="+mj-lt"/>
              <a:cs typeface="Tahoma"/>
            </a:rPr>
            <a:t>hiện</a:t>
          </a:r>
          <a:r>
            <a:rPr lang="vi-VN" sz="1400" spc="-10" dirty="0">
              <a:latin typeface="+mj-lt"/>
              <a:cs typeface="Tahoma"/>
            </a:rPr>
            <a:t> </a:t>
          </a:r>
          <a:r>
            <a:rPr lang="vi-VN" sz="1400" dirty="0">
              <a:latin typeface="+mj-lt"/>
              <a:cs typeface="Tahoma"/>
            </a:rPr>
            <a:t>các</a:t>
          </a:r>
          <a:r>
            <a:rPr lang="vi-VN" sz="1400" spc="-20" dirty="0">
              <a:latin typeface="+mj-lt"/>
              <a:cs typeface="Tahoma"/>
            </a:rPr>
            <a:t> </a:t>
          </a:r>
          <a:r>
            <a:rPr lang="vi-VN" sz="1400" dirty="0">
              <a:latin typeface="+mj-lt"/>
              <a:cs typeface="Tahoma"/>
            </a:rPr>
            <a:t>thay</a:t>
          </a:r>
          <a:r>
            <a:rPr lang="vi-VN" sz="1400" spc="-15" dirty="0">
              <a:latin typeface="+mj-lt"/>
              <a:cs typeface="Tahoma"/>
            </a:rPr>
            <a:t> </a:t>
          </a:r>
          <a:r>
            <a:rPr lang="vi-VN" sz="1400" dirty="0">
              <a:latin typeface="+mj-lt"/>
              <a:cs typeface="Tahoma"/>
            </a:rPr>
            <a:t>đổi</a:t>
          </a:r>
          <a:r>
            <a:rPr lang="vi-VN" sz="1400" spc="-20" dirty="0">
              <a:latin typeface="+mj-lt"/>
              <a:cs typeface="Tahoma"/>
            </a:rPr>
            <a:t> </a:t>
          </a:r>
          <a:r>
            <a:rPr lang="vi-VN" sz="1400" dirty="0">
              <a:latin typeface="+mj-lt"/>
              <a:cs typeface="Tahoma"/>
            </a:rPr>
            <a:t>nội</a:t>
          </a:r>
          <a:r>
            <a:rPr lang="vi-VN" sz="1400" spc="-15" dirty="0">
              <a:latin typeface="+mj-lt"/>
              <a:cs typeface="Tahoma"/>
            </a:rPr>
            <a:t> </a:t>
          </a:r>
          <a:r>
            <a:rPr lang="vi-VN" sz="1400" dirty="0">
              <a:latin typeface="+mj-lt"/>
              <a:cs typeface="Tahoma"/>
            </a:rPr>
            <a:t>dung đã</a:t>
          </a:r>
          <a:r>
            <a:rPr lang="vi-VN" sz="1400" spc="-15" dirty="0">
              <a:latin typeface="+mj-lt"/>
              <a:cs typeface="Tahoma"/>
            </a:rPr>
            <a:t> </a:t>
          </a:r>
          <a:r>
            <a:rPr lang="vi-VN" sz="1400" dirty="0">
              <a:latin typeface="+mj-lt"/>
              <a:cs typeface="Tahoma"/>
            </a:rPr>
            <a:t>đăng</a:t>
          </a:r>
          <a:r>
            <a:rPr lang="vi-VN" sz="1400" spc="-25" dirty="0">
              <a:latin typeface="+mj-lt"/>
              <a:cs typeface="Tahoma"/>
            </a:rPr>
            <a:t> ký</a:t>
          </a:r>
          <a:endParaRPr lang="en-US" sz="1400" dirty="0">
            <a:latin typeface="+mj-lt"/>
          </a:endParaRPr>
        </a:p>
      </dgm:t>
    </dgm:pt>
    <dgm:pt modelId="{CB33526C-329A-4F6B-B420-44EE6E236E1A}" type="parTrans" cxnId="{B607FF5B-B4E7-44CC-93CF-E30F9EBF4CE9}">
      <dgm:prSet/>
      <dgm:spPr/>
      <dgm:t>
        <a:bodyPr/>
        <a:lstStyle/>
        <a:p>
          <a:endParaRPr lang="en-US"/>
        </a:p>
      </dgm:t>
    </dgm:pt>
    <dgm:pt modelId="{57E34FDC-8F5C-4D3E-9941-869C68A6F730}" type="sibTrans" cxnId="{B607FF5B-B4E7-44CC-93CF-E30F9EBF4CE9}">
      <dgm:prSet/>
      <dgm:spPr/>
      <dgm:t>
        <a:bodyPr/>
        <a:lstStyle/>
        <a:p>
          <a:endParaRPr lang="en-US"/>
        </a:p>
      </dgm:t>
    </dgm:pt>
    <dgm:pt modelId="{DE5419E6-8CA8-49EB-961A-F461499237ED}">
      <dgm:prSet custT="1"/>
      <dgm:spPr/>
      <dgm:t>
        <a:bodyPr/>
        <a:lstStyle/>
        <a:p>
          <a:r>
            <a:rPr lang="vi-VN" sz="1400" dirty="0">
              <a:latin typeface="+mj-lt"/>
              <a:cs typeface="Tahoma"/>
            </a:rPr>
            <a:t>Hướng</a:t>
          </a:r>
          <a:r>
            <a:rPr lang="vi-VN" sz="1400" spc="-35" dirty="0">
              <a:latin typeface="+mj-lt"/>
              <a:cs typeface="Tahoma"/>
            </a:rPr>
            <a:t> </a:t>
          </a:r>
          <a:r>
            <a:rPr lang="vi-VN" sz="1400" dirty="0">
              <a:latin typeface="+mj-lt"/>
              <a:cs typeface="Tahoma"/>
            </a:rPr>
            <a:t>dẫn</a:t>
          </a:r>
          <a:r>
            <a:rPr lang="vi-VN" sz="1400" spc="-15" dirty="0">
              <a:latin typeface="+mj-lt"/>
              <a:cs typeface="Tahoma"/>
            </a:rPr>
            <a:t> </a:t>
          </a:r>
          <a:r>
            <a:rPr lang="vi-VN" sz="1400" dirty="0">
              <a:latin typeface="+mj-lt"/>
              <a:cs typeface="Tahoma"/>
            </a:rPr>
            <a:t>và</a:t>
          </a:r>
          <a:r>
            <a:rPr lang="vi-VN" sz="1400" spc="-5" dirty="0">
              <a:latin typeface="+mj-lt"/>
              <a:cs typeface="Tahoma"/>
            </a:rPr>
            <a:t> </a:t>
          </a:r>
          <a:r>
            <a:rPr lang="vi-VN" sz="1400" dirty="0">
              <a:latin typeface="+mj-lt"/>
              <a:cs typeface="Tahoma"/>
            </a:rPr>
            <a:t>giải</a:t>
          </a:r>
          <a:r>
            <a:rPr lang="vi-VN" sz="1400" spc="-20" dirty="0">
              <a:latin typeface="+mj-lt"/>
              <a:cs typeface="Tahoma"/>
            </a:rPr>
            <a:t> </a:t>
          </a:r>
          <a:r>
            <a:rPr lang="vi-VN" sz="1400" dirty="0">
              <a:latin typeface="+mj-lt"/>
              <a:cs typeface="Tahoma"/>
            </a:rPr>
            <a:t>quyết</a:t>
          </a:r>
          <a:r>
            <a:rPr lang="vi-VN" sz="1400" spc="-5" dirty="0">
              <a:latin typeface="+mj-lt"/>
              <a:cs typeface="Tahoma"/>
            </a:rPr>
            <a:t> </a:t>
          </a:r>
          <a:r>
            <a:rPr lang="vi-VN" sz="1400" dirty="0">
              <a:latin typeface="+mj-lt"/>
              <a:cs typeface="Tahoma"/>
            </a:rPr>
            <a:t>kiến</a:t>
          </a:r>
          <a:r>
            <a:rPr lang="vi-VN" sz="1400" spc="-5" dirty="0">
              <a:latin typeface="+mj-lt"/>
              <a:cs typeface="Tahoma"/>
            </a:rPr>
            <a:t> </a:t>
          </a:r>
          <a:r>
            <a:rPr lang="vi-VN" sz="1400" dirty="0">
              <a:latin typeface="+mj-lt"/>
              <a:cs typeface="Tahoma"/>
            </a:rPr>
            <a:t>nghị về</a:t>
          </a:r>
          <a:r>
            <a:rPr lang="vi-VN" sz="1400" spc="-15" dirty="0">
              <a:latin typeface="+mj-lt"/>
              <a:cs typeface="Tahoma"/>
            </a:rPr>
            <a:t> </a:t>
          </a:r>
          <a:r>
            <a:rPr lang="vi-VN" sz="1400" dirty="0">
              <a:latin typeface="+mj-lt"/>
              <a:cs typeface="Tahoma"/>
            </a:rPr>
            <a:t>BVMT</a:t>
          </a:r>
          <a:r>
            <a:rPr lang="vi-VN" sz="1400" spc="-25" dirty="0">
              <a:latin typeface="+mj-lt"/>
              <a:cs typeface="Tahoma"/>
            </a:rPr>
            <a:t> </a:t>
          </a:r>
          <a:r>
            <a:rPr lang="vi-VN" sz="1400" dirty="0">
              <a:latin typeface="+mj-lt"/>
              <a:cs typeface="Tahoma"/>
            </a:rPr>
            <a:t>đối</a:t>
          </a:r>
          <a:r>
            <a:rPr lang="vi-VN" sz="1400" spc="5" dirty="0">
              <a:latin typeface="+mj-lt"/>
              <a:cs typeface="Tahoma"/>
            </a:rPr>
            <a:t> </a:t>
          </a:r>
          <a:r>
            <a:rPr lang="vi-VN" sz="1400" dirty="0">
              <a:latin typeface="+mj-lt"/>
              <a:cs typeface="Tahoma"/>
            </a:rPr>
            <a:t>với nội</a:t>
          </a:r>
          <a:r>
            <a:rPr lang="vi-VN" sz="1400" spc="-15" dirty="0">
              <a:latin typeface="+mj-lt"/>
              <a:cs typeface="Tahoma"/>
            </a:rPr>
            <a:t> </a:t>
          </a:r>
          <a:r>
            <a:rPr lang="vi-VN" sz="1400" dirty="0">
              <a:latin typeface="+mj-lt"/>
              <a:cs typeface="Tahoma"/>
            </a:rPr>
            <a:t>dung đã</a:t>
          </a:r>
          <a:r>
            <a:rPr lang="vi-VN" sz="1400" spc="-10" dirty="0">
              <a:latin typeface="+mj-lt"/>
              <a:cs typeface="Tahoma"/>
            </a:rPr>
            <a:t> </a:t>
          </a:r>
          <a:r>
            <a:rPr lang="vi-VN" sz="1400" dirty="0">
              <a:latin typeface="+mj-lt"/>
              <a:cs typeface="Tahoma"/>
            </a:rPr>
            <a:t>được</a:t>
          </a:r>
          <a:r>
            <a:rPr lang="vi-VN" sz="1400" spc="-15" dirty="0">
              <a:latin typeface="+mj-lt"/>
              <a:cs typeface="Tahoma"/>
            </a:rPr>
            <a:t> </a:t>
          </a:r>
          <a:r>
            <a:rPr lang="vi-VN" sz="1400" spc="-20" dirty="0">
              <a:latin typeface="+mj-lt"/>
              <a:cs typeface="Tahoma"/>
            </a:rPr>
            <a:t>ĐKMT</a:t>
          </a:r>
          <a:endParaRPr lang="en-US" sz="1400" dirty="0">
            <a:latin typeface="+mj-lt"/>
            <a:cs typeface="Tahoma"/>
          </a:endParaRPr>
        </a:p>
      </dgm:t>
    </dgm:pt>
    <dgm:pt modelId="{59D62398-9FAF-4F3F-AB37-D5EEADD6A1CF}" type="parTrans" cxnId="{D607B9AA-2F18-4749-BCF7-167EE5EB74B9}">
      <dgm:prSet/>
      <dgm:spPr/>
      <dgm:t>
        <a:bodyPr/>
        <a:lstStyle/>
        <a:p>
          <a:endParaRPr lang="en-US"/>
        </a:p>
      </dgm:t>
    </dgm:pt>
    <dgm:pt modelId="{D2ACDA07-F7A1-4F82-9044-613FF40FEC19}" type="sibTrans" cxnId="{D607B9AA-2F18-4749-BCF7-167EE5EB74B9}">
      <dgm:prSet/>
      <dgm:spPr/>
      <dgm:t>
        <a:bodyPr/>
        <a:lstStyle/>
        <a:p>
          <a:endParaRPr lang="en-US"/>
        </a:p>
      </dgm:t>
    </dgm:pt>
    <dgm:pt modelId="{0DE6B43D-5A62-48B9-BE11-67B234A452AE}" type="pres">
      <dgm:prSet presAssocID="{FA941EEB-671B-4145-9ABA-EFF22752FCDE}" presName="hierChild1" presStyleCnt="0">
        <dgm:presLayoutVars>
          <dgm:chPref val="1"/>
          <dgm:dir/>
          <dgm:animOne val="branch"/>
          <dgm:animLvl val="lvl"/>
          <dgm:resizeHandles/>
        </dgm:presLayoutVars>
      </dgm:prSet>
      <dgm:spPr/>
    </dgm:pt>
    <dgm:pt modelId="{6BD20200-B005-4E00-AAA9-75A6CF33D260}" type="pres">
      <dgm:prSet presAssocID="{2AC13671-F3AA-4B66-8D2D-B671627D2791}" presName="hierRoot1" presStyleCnt="0"/>
      <dgm:spPr/>
    </dgm:pt>
    <dgm:pt modelId="{EC62A308-1437-4293-AE28-C9DBBFC0337A}" type="pres">
      <dgm:prSet presAssocID="{2AC13671-F3AA-4B66-8D2D-B671627D2791}" presName="composite" presStyleCnt="0"/>
      <dgm:spPr/>
    </dgm:pt>
    <dgm:pt modelId="{484746FA-6559-43AB-BA40-7180A1A59A9A}" type="pres">
      <dgm:prSet presAssocID="{2AC13671-F3AA-4B66-8D2D-B671627D2791}" presName="background" presStyleLbl="node0" presStyleIdx="0" presStyleCnt="1"/>
      <dgm:spPr/>
    </dgm:pt>
    <dgm:pt modelId="{9CC3F83D-B5FE-4E32-8114-04F6D8F1D234}" type="pres">
      <dgm:prSet presAssocID="{2AC13671-F3AA-4B66-8D2D-B671627D2791}" presName="text" presStyleLbl="fgAcc0" presStyleIdx="0" presStyleCnt="1" custScaleX="259312" custLinFactNeighborX="-13964" custLinFactNeighborY="-89614">
        <dgm:presLayoutVars>
          <dgm:chPref val="3"/>
        </dgm:presLayoutVars>
      </dgm:prSet>
      <dgm:spPr/>
    </dgm:pt>
    <dgm:pt modelId="{6F77B743-047B-43EF-BAE1-483EAF8DDCF8}" type="pres">
      <dgm:prSet presAssocID="{2AC13671-F3AA-4B66-8D2D-B671627D2791}" presName="hierChild2" presStyleCnt="0"/>
      <dgm:spPr/>
    </dgm:pt>
    <dgm:pt modelId="{DF4D6484-14C1-4A60-950E-865C9AF322DD}" type="pres">
      <dgm:prSet presAssocID="{8390624D-67E3-4AB9-9259-E1DDB613E292}" presName="Name10" presStyleLbl="parChTrans1D2" presStyleIdx="0" presStyleCnt="2"/>
      <dgm:spPr/>
    </dgm:pt>
    <dgm:pt modelId="{C0410582-83EB-415A-9FF3-5A54CB93238D}" type="pres">
      <dgm:prSet presAssocID="{1932E9AF-0CBE-4B19-87C7-18D02C5C0A7D}" presName="hierRoot2" presStyleCnt="0"/>
      <dgm:spPr/>
    </dgm:pt>
    <dgm:pt modelId="{DE816523-7A22-4C72-8331-A6A30D33EAC2}" type="pres">
      <dgm:prSet presAssocID="{1932E9AF-0CBE-4B19-87C7-18D02C5C0A7D}" presName="composite2" presStyleCnt="0"/>
      <dgm:spPr/>
    </dgm:pt>
    <dgm:pt modelId="{BDF49039-C6C1-4B2B-8CC8-431061ABE838}" type="pres">
      <dgm:prSet presAssocID="{1932E9AF-0CBE-4B19-87C7-18D02C5C0A7D}" presName="background2" presStyleLbl="node2" presStyleIdx="0" presStyleCnt="2"/>
      <dgm:spPr/>
    </dgm:pt>
    <dgm:pt modelId="{9C34887D-5C4E-4FF7-B0FE-1F4C4FDA2430}" type="pres">
      <dgm:prSet presAssocID="{1932E9AF-0CBE-4B19-87C7-18D02C5C0A7D}" presName="text2" presStyleLbl="fgAcc2" presStyleIdx="0" presStyleCnt="2" custScaleX="252264" custScaleY="151685" custLinFactNeighborX="-49644" custLinFactNeighborY="-85978">
        <dgm:presLayoutVars>
          <dgm:chPref val="3"/>
        </dgm:presLayoutVars>
      </dgm:prSet>
      <dgm:spPr/>
    </dgm:pt>
    <dgm:pt modelId="{8C565092-8718-421A-A360-C2D736DA48DF}" type="pres">
      <dgm:prSet presAssocID="{1932E9AF-0CBE-4B19-87C7-18D02C5C0A7D}" presName="hierChild3" presStyleCnt="0"/>
      <dgm:spPr/>
    </dgm:pt>
    <dgm:pt modelId="{121F2900-7AE6-4428-A9B4-A6B6AFFC63C1}" type="pres">
      <dgm:prSet presAssocID="{91FBD0A0-CF8A-4ECE-9F81-3C8B74302CB8}" presName="Name17" presStyleLbl="parChTrans1D3" presStyleIdx="0" presStyleCnt="6"/>
      <dgm:spPr/>
    </dgm:pt>
    <dgm:pt modelId="{5118F7C8-F6D6-4130-84F6-80BFF0D86B80}" type="pres">
      <dgm:prSet presAssocID="{48787E0E-0B6C-430F-BEBC-FCA36BBC65DE}" presName="hierRoot3" presStyleCnt="0"/>
      <dgm:spPr/>
    </dgm:pt>
    <dgm:pt modelId="{BDE61509-8565-4A98-A104-3A96502D4FC1}" type="pres">
      <dgm:prSet presAssocID="{48787E0E-0B6C-430F-BEBC-FCA36BBC65DE}" presName="composite3" presStyleCnt="0"/>
      <dgm:spPr/>
    </dgm:pt>
    <dgm:pt modelId="{4854053B-109E-45D6-84D9-26A9762CC626}" type="pres">
      <dgm:prSet presAssocID="{48787E0E-0B6C-430F-BEBC-FCA36BBC65DE}" presName="background3" presStyleLbl="node3" presStyleIdx="0" presStyleCnt="6"/>
      <dgm:spPr/>
    </dgm:pt>
    <dgm:pt modelId="{220E5267-2EB4-4EFF-B75C-D55E97327B1C}" type="pres">
      <dgm:prSet presAssocID="{48787E0E-0B6C-430F-BEBC-FCA36BBC65DE}" presName="text3" presStyleLbl="fgAcc3" presStyleIdx="0" presStyleCnt="6" custScaleY="263690">
        <dgm:presLayoutVars>
          <dgm:chPref val="3"/>
        </dgm:presLayoutVars>
      </dgm:prSet>
      <dgm:spPr/>
    </dgm:pt>
    <dgm:pt modelId="{2616E614-DD33-47EA-8358-406C19356707}" type="pres">
      <dgm:prSet presAssocID="{48787E0E-0B6C-430F-BEBC-FCA36BBC65DE}" presName="hierChild4" presStyleCnt="0"/>
      <dgm:spPr/>
    </dgm:pt>
    <dgm:pt modelId="{7CD89096-EB72-4F7D-9E73-CF2C62DB2C95}" type="pres">
      <dgm:prSet presAssocID="{D84B1EA2-8CAF-41B2-853B-CA1267E767A8}" presName="Name17" presStyleLbl="parChTrans1D3" presStyleIdx="1" presStyleCnt="6"/>
      <dgm:spPr/>
    </dgm:pt>
    <dgm:pt modelId="{AD3F40D6-24F1-458B-A25D-8023ACE38178}" type="pres">
      <dgm:prSet presAssocID="{815FE130-8CD0-402D-BBBF-158939A590E7}" presName="hierRoot3" presStyleCnt="0"/>
      <dgm:spPr/>
    </dgm:pt>
    <dgm:pt modelId="{25AA54B5-2677-464C-A8C5-5A3EBC7E7290}" type="pres">
      <dgm:prSet presAssocID="{815FE130-8CD0-402D-BBBF-158939A590E7}" presName="composite3" presStyleCnt="0"/>
      <dgm:spPr/>
    </dgm:pt>
    <dgm:pt modelId="{507DF46D-AB9B-4E84-A33A-1A5710285D9F}" type="pres">
      <dgm:prSet presAssocID="{815FE130-8CD0-402D-BBBF-158939A590E7}" presName="background3" presStyleLbl="node3" presStyleIdx="1" presStyleCnt="6"/>
      <dgm:spPr/>
    </dgm:pt>
    <dgm:pt modelId="{831B3F38-F1CA-4495-82D6-C50224F0BB11}" type="pres">
      <dgm:prSet presAssocID="{815FE130-8CD0-402D-BBBF-158939A590E7}" presName="text3" presStyleLbl="fgAcc3" presStyleIdx="1" presStyleCnt="6" custScaleY="263690">
        <dgm:presLayoutVars>
          <dgm:chPref val="3"/>
        </dgm:presLayoutVars>
      </dgm:prSet>
      <dgm:spPr/>
    </dgm:pt>
    <dgm:pt modelId="{F09CA9C2-740D-4FE6-BB7E-08B29DE6B4B8}" type="pres">
      <dgm:prSet presAssocID="{815FE130-8CD0-402D-BBBF-158939A590E7}" presName="hierChild4" presStyleCnt="0"/>
      <dgm:spPr/>
    </dgm:pt>
    <dgm:pt modelId="{E9A4386D-ACDE-46C9-AD89-60B9743FDE94}" type="pres">
      <dgm:prSet presAssocID="{59D62398-9FAF-4F3F-AB37-D5EEADD6A1CF}" presName="Name17" presStyleLbl="parChTrans1D3" presStyleIdx="2" presStyleCnt="6"/>
      <dgm:spPr/>
    </dgm:pt>
    <dgm:pt modelId="{6379D034-F1D1-434F-B364-F90768175420}" type="pres">
      <dgm:prSet presAssocID="{DE5419E6-8CA8-49EB-961A-F461499237ED}" presName="hierRoot3" presStyleCnt="0"/>
      <dgm:spPr/>
    </dgm:pt>
    <dgm:pt modelId="{4431996F-1287-4857-AC2B-90884997AEE4}" type="pres">
      <dgm:prSet presAssocID="{DE5419E6-8CA8-49EB-961A-F461499237ED}" presName="composite3" presStyleCnt="0"/>
      <dgm:spPr/>
    </dgm:pt>
    <dgm:pt modelId="{FD982B73-918F-4857-9186-D037DF2A2548}" type="pres">
      <dgm:prSet presAssocID="{DE5419E6-8CA8-49EB-961A-F461499237ED}" presName="background3" presStyleLbl="node3" presStyleIdx="2" presStyleCnt="6"/>
      <dgm:spPr/>
    </dgm:pt>
    <dgm:pt modelId="{E3108C30-2941-4CB3-9775-692EC1A8BCE8}" type="pres">
      <dgm:prSet presAssocID="{DE5419E6-8CA8-49EB-961A-F461499237ED}" presName="text3" presStyleLbl="fgAcc3" presStyleIdx="2" presStyleCnt="6" custScaleY="263690">
        <dgm:presLayoutVars>
          <dgm:chPref val="3"/>
        </dgm:presLayoutVars>
      </dgm:prSet>
      <dgm:spPr/>
    </dgm:pt>
    <dgm:pt modelId="{20D22A70-42D6-44FE-B2AD-6D53FD71D99E}" type="pres">
      <dgm:prSet presAssocID="{DE5419E6-8CA8-49EB-961A-F461499237ED}" presName="hierChild4" presStyleCnt="0"/>
      <dgm:spPr/>
    </dgm:pt>
    <dgm:pt modelId="{F5EF98A9-A99C-4330-94AA-86CF42F4D576}" type="pres">
      <dgm:prSet presAssocID="{851204A7-7D6F-4AA1-82AF-D5DE43A021D3}" presName="Name17" presStyleLbl="parChTrans1D3" presStyleIdx="3" presStyleCnt="6"/>
      <dgm:spPr/>
    </dgm:pt>
    <dgm:pt modelId="{AB75726E-C6BF-4FA1-A9FE-35884AD3C390}" type="pres">
      <dgm:prSet presAssocID="{FD91C83C-C311-4900-AED0-ECE696CDD259}" presName="hierRoot3" presStyleCnt="0"/>
      <dgm:spPr/>
    </dgm:pt>
    <dgm:pt modelId="{D99A185B-88D9-4987-A7A0-7C318BF7C89F}" type="pres">
      <dgm:prSet presAssocID="{FD91C83C-C311-4900-AED0-ECE696CDD259}" presName="composite3" presStyleCnt="0"/>
      <dgm:spPr/>
    </dgm:pt>
    <dgm:pt modelId="{621A4D9D-04D8-4EC5-8663-4CFEEBEDF30C}" type="pres">
      <dgm:prSet presAssocID="{FD91C83C-C311-4900-AED0-ECE696CDD259}" presName="background3" presStyleLbl="node3" presStyleIdx="3" presStyleCnt="6"/>
      <dgm:spPr/>
    </dgm:pt>
    <dgm:pt modelId="{2A6DDC8F-2A10-42EF-8C7F-BC3DF5E55526}" type="pres">
      <dgm:prSet presAssocID="{FD91C83C-C311-4900-AED0-ECE696CDD259}" presName="text3" presStyleLbl="fgAcc3" presStyleIdx="3" presStyleCnt="6" custScaleY="263690">
        <dgm:presLayoutVars>
          <dgm:chPref val="3"/>
        </dgm:presLayoutVars>
      </dgm:prSet>
      <dgm:spPr/>
    </dgm:pt>
    <dgm:pt modelId="{D5A511BF-EB33-44A5-8625-9EE4B0A3501C}" type="pres">
      <dgm:prSet presAssocID="{FD91C83C-C311-4900-AED0-ECE696CDD259}" presName="hierChild4" presStyleCnt="0"/>
      <dgm:spPr/>
    </dgm:pt>
    <dgm:pt modelId="{C61C6111-01C4-4FDC-BF33-688A4D90E24A}" type="pres">
      <dgm:prSet presAssocID="{784635F8-E83D-46E8-AA17-264FAEFC14BE}" presName="Name10" presStyleLbl="parChTrans1D2" presStyleIdx="1" presStyleCnt="2"/>
      <dgm:spPr/>
    </dgm:pt>
    <dgm:pt modelId="{5C35689F-3C31-403F-A32D-CB1B0442FA6F}" type="pres">
      <dgm:prSet presAssocID="{D580C40B-08C1-4DC3-9AE5-8F1A32A0EBD4}" presName="hierRoot2" presStyleCnt="0"/>
      <dgm:spPr/>
    </dgm:pt>
    <dgm:pt modelId="{2E4A2372-DC8A-4540-8F23-4C6F3927BB0A}" type="pres">
      <dgm:prSet presAssocID="{D580C40B-08C1-4DC3-9AE5-8F1A32A0EBD4}" presName="composite2" presStyleCnt="0"/>
      <dgm:spPr/>
    </dgm:pt>
    <dgm:pt modelId="{67CF4A26-9EF9-4F32-9216-02EE6C744CC1}" type="pres">
      <dgm:prSet presAssocID="{D580C40B-08C1-4DC3-9AE5-8F1A32A0EBD4}" presName="background2" presStyleLbl="node2" presStyleIdx="1" presStyleCnt="2"/>
      <dgm:spPr/>
    </dgm:pt>
    <dgm:pt modelId="{AE41E0D2-7F6E-4BE4-96DC-CA75EA21C382}" type="pres">
      <dgm:prSet presAssocID="{D580C40B-08C1-4DC3-9AE5-8F1A32A0EBD4}" presName="text2" presStyleLbl="fgAcc2" presStyleIdx="1" presStyleCnt="2" custScaleX="229952" custScaleY="151685" custLinFactNeighborX="18466" custLinFactNeighborY="-85978">
        <dgm:presLayoutVars>
          <dgm:chPref val="3"/>
        </dgm:presLayoutVars>
      </dgm:prSet>
      <dgm:spPr/>
    </dgm:pt>
    <dgm:pt modelId="{9EC93A0D-ACF6-48F9-AAE0-34723C038ABD}" type="pres">
      <dgm:prSet presAssocID="{D580C40B-08C1-4DC3-9AE5-8F1A32A0EBD4}" presName="hierChild3" presStyleCnt="0"/>
      <dgm:spPr/>
    </dgm:pt>
    <dgm:pt modelId="{AC2F53F5-47E3-4BAF-A8DE-E083CC729FCC}" type="pres">
      <dgm:prSet presAssocID="{CB33526C-329A-4F6B-B420-44EE6E236E1A}" presName="Name17" presStyleLbl="parChTrans1D3" presStyleIdx="4" presStyleCnt="6"/>
      <dgm:spPr/>
    </dgm:pt>
    <dgm:pt modelId="{C3AC88A2-5767-4164-B19F-6D27A60E28B7}" type="pres">
      <dgm:prSet presAssocID="{06CE14BC-8740-4343-B26F-7CB6BDAF2A59}" presName="hierRoot3" presStyleCnt="0"/>
      <dgm:spPr/>
    </dgm:pt>
    <dgm:pt modelId="{51EF1313-D0D3-481B-8190-5A70B413EB9B}" type="pres">
      <dgm:prSet presAssocID="{06CE14BC-8740-4343-B26F-7CB6BDAF2A59}" presName="composite3" presStyleCnt="0"/>
      <dgm:spPr/>
    </dgm:pt>
    <dgm:pt modelId="{4848C17E-99E9-417E-A088-D09351AAC0AA}" type="pres">
      <dgm:prSet presAssocID="{06CE14BC-8740-4343-B26F-7CB6BDAF2A59}" presName="background3" presStyleLbl="node3" presStyleIdx="4" presStyleCnt="6"/>
      <dgm:spPr/>
    </dgm:pt>
    <dgm:pt modelId="{B57EACF3-214B-4A95-AC5E-CB7BA3C5EF2D}" type="pres">
      <dgm:prSet presAssocID="{06CE14BC-8740-4343-B26F-7CB6BDAF2A59}" presName="text3" presStyleLbl="fgAcc3" presStyleIdx="4" presStyleCnt="6" custScaleY="263690">
        <dgm:presLayoutVars>
          <dgm:chPref val="3"/>
        </dgm:presLayoutVars>
      </dgm:prSet>
      <dgm:spPr/>
    </dgm:pt>
    <dgm:pt modelId="{786C35D4-C215-46D0-B9A2-1E3CE68A0779}" type="pres">
      <dgm:prSet presAssocID="{06CE14BC-8740-4343-B26F-7CB6BDAF2A59}" presName="hierChild4" presStyleCnt="0"/>
      <dgm:spPr/>
    </dgm:pt>
    <dgm:pt modelId="{869D2C21-1FB4-4FCC-8506-2DACBD0F42DE}" type="pres">
      <dgm:prSet presAssocID="{E33A35C4-2B38-4E87-88B4-42800E029F62}" presName="Name17" presStyleLbl="parChTrans1D3" presStyleIdx="5" presStyleCnt="6"/>
      <dgm:spPr/>
    </dgm:pt>
    <dgm:pt modelId="{CAA846F4-3862-4BE6-9C1B-5FA5F7607726}" type="pres">
      <dgm:prSet presAssocID="{958D215E-BB1A-4994-91AD-C26E8A2B7816}" presName="hierRoot3" presStyleCnt="0"/>
      <dgm:spPr/>
    </dgm:pt>
    <dgm:pt modelId="{51BFC306-BE99-4D46-8852-2AA9ED582138}" type="pres">
      <dgm:prSet presAssocID="{958D215E-BB1A-4994-91AD-C26E8A2B7816}" presName="composite3" presStyleCnt="0"/>
      <dgm:spPr/>
    </dgm:pt>
    <dgm:pt modelId="{18D95DB4-E0ED-4CD3-BE1B-B7752CCFA00E}" type="pres">
      <dgm:prSet presAssocID="{958D215E-BB1A-4994-91AD-C26E8A2B7816}" presName="background3" presStyleLbl="node3" presStyleIdx="5" presStyleCnt="6"/>
      <dgm:spPr/>
    </dgm:pt>
    <dgm:pt modelId="{258A3A13-7DDE-4555-8347-FB6A2F16DA14}" type="pres">
      <dgm:prSet presAssocID="{958D215E-BB1A-4994-91AD-C26E8A2B7816}" presName="text3" presStyleLbl="fgAcc3" presStyleIdx="5" presStyleCnt="6" custScaleX="131271" custScaleY="263690">
        <dgm:presLayoutVars>
          <dgm:chPref val="3"/>
        </dgm:presLayoutVars>
      </dgm:prSet>
      <dgm:spPr/>
    </dgm:pt>
    <dgm:pt modelId="{3C4FBD88-5619-4BB0-9397-1927A928A8B9}" type="pres">
      <dgm:prSet presAssocID="{958D215E-BB1A-4994-91AD-C26E8A2B7816}" presName="hierChild4" presStyleCnt="0"/>
      <dgm:spPr/>
    </dgm:pt>
  </dgm:ptLst>
  <dgm:cxnLst>
    <dgm:cxn modelId="{00C5F403-4B95-4FB0-B763-BEC8F93A9631}" type="presOf" srcId="{FD91C83C-C311-4900-AED0-ECE696CDD259}" destId="{2A6DDC8F-2A10-42EF-8C7F-BC3DF5E55526}" srcOrd="0" destOrd="0" presId="urn:microsoft.com/office/officeart/2005/8/layout/hierarchy1"/>
    <dgm:cxn modelId="{DD6CA30F-D8A7-4CD2-8522-DB3A36049558}" srcId="{1932E9AF-0CBE-4B19-87C7-18D02C5C0A7D}" destId="{815FE130-8CD0-402D-BBBF-158939A590E7}" srcOrd="1" destOrd="0" parTransId="{D84B1EA2-8CAF-41B2-853B-CA1267E767A8}" sibTransId="{64345A07-A869-468C-A826-DAF52E4669A2}"/>
    <dgm:cxn modelId="{08322D1D-F468-4FF1-8873-5504C9908E85}" type="presOf" srcId="{815FE130-8CD0-402D-BBBF-158939A590E7}" destId="{831B3F38-F1CA-4495-82D6-C50224F0BB11}" srcOrd="0" destOrd="0" presId="urn:microsoft.com/office/officeart/2005/8/layout/hierarchy1"/>
    <dgm:cxn modelId="{26EFC81E-7EE6-453C-85F6-5658B66B8CC4}" type="presOf" srcId="{784635F8-E83D-46E8-AA17-264FAEFC14BE}" destId="{C61C6111-01C4-4FDC-BF33-688A4D90E24A}" srcOrd="0" destOrd="0" presId="urn:microsoft.com/office/officeart/2005/8/layout/hierarchy1"/>
    <dgm:cxn modelId="{3B092C2C-4744-49F7-8A4A-21A954176825}" srcId="{D580C40B-08C1-4DC3-9AE5-8F1A32A0EBD4}" destId="{958D215E-BB1A-4994-91AD-C26E8A2B7816}" srcOrd="1" destOrd="0" parTransId="{E33A35C4-2B38-4E87-88B4-42800E029F62}" sibTransId="{14B1C94C-F63C-42BC-AFFB-19A7DA2AB716}"/>
    <dgm:cxn modelId="{362F5B34-D8A4-4A43-A99D-FB7AF6AC1C45}" type="presOf" srcId="{D84B1EA2-8CAF-41B2-853B-CA1267E767A8}" destId="{7CD89096-EB72-4F7D-9E73-CF2C62DB2C95}" srcOrd="0" destOrd="0" presId="urn:microsoft.com/office/officeart/2005/8/layout/hierarchy1"/>
    <dgm:cxn modelId="{4CCAD63E-7D89-46DA-9A0B-92E4A3F7A73F}" type="presOf" srcId="{958D215E-BB1A-4994-91AD-C26E8A2B7816}" destId="{258A3A13-7DDE-4555-8347-FB6A2F16DA14}" srcOrd="0" destOrd="0" presId="urn:microsoft.com/office/officeart/2005/8/layout/hierarchy1"/>
    <dgm:cxn modelId="{B607FF5B-B4E7-44CC-93CF-E30F9EBF4CE9}" srcId="{D580C40B-08C1-4DC3-9AE5-8F1A32A0EBD4}" destId="{06CE14BC-8740-4343-B26F-7CB6BDAF2A59}" srcOrd="0" destOrd="0" parTransId="{CB33526C-329A-4F6B-B420-44EE6E236E1A}" sibTransId="{57E34FDC-8F5C-4D3E-9941-869C68A6F730}"/>
    <dgm:cxn modelId="{0F106742-DA15-437A-A489-17259949FF14}" srcId="{2AC13671-F3AA-4B66-8D2D-B671627D2791}" destId="{1932E9AF-0CBE-4B19-87C7-18D02C5C0A7D}" srcOrd="0" destOrd="0" parTransId="{8390624D-67E3-4AB9-9259-E1DDB613E292}" sibTransId="{2945B7B5-A968-4E10-A173-419ECC9EEC20}"/>
    <dgm:cxn modelId="{2770AF62-3BA7-47DA-A334-12E6D3A1C415}" type="presOf" srcId="{59D62398-9FAF-4F3F-AB37-D5EEADD6A1CF}" destId="{E9A4386D-ACDE-46C9-AD89-60B9743FDE94}" srcOrd="0" destOrd="0" presId="urn:microsoft.com/office/officeart/2005/8/layout/hierarchy1"/>
    <dgm:cxn modelId="{3847976C-D51B-43EA-B2B3-EC0CF2A49ADB}" srcId="{1932E9AF-0CBE-4B19-87C7-18D02C5C0A7D}" destId="{48787E0E-0B6C-430F-BEBC-FCA36BBC65DE}" srcOrd="0" destOrd="0" parTransId="{91FBD0A0-CF8A-4ECE-9F81-3C8B74302CB8}" sibTransId="{CBCEEEB7-60E4-4D38-9ABA-005230C95AE0}"/>
    <dgm:cxn modelId="{079C384F-F123-4490-BBCE-E99FAF941D39}" type="presOf" srcId="{CB33526C-329A-4F6B-B420-44EE6E236E1A}" destId="{AC2F53F5-47E3-4BAF-A8DE-E083CC729FCC}" srcOrd="0" destOrd="0" presId="urn:microsoft.com/office/officeart/2005/8/layout/hierarchy1"/>
    <dgm:cxn modelId="{9BEB6A6F-BDC0-459B-BEAA-EE3E2F901AC1}" type="presOf" srcId="{D580C40B-08C1-4DC3-9AE5-8F1A32A0EBD4}" destId="{AE41E0D2-7F6E-4BE4-96DC-CA75EA21C382}" srcOrd="0" destOrd="0" presId="urn:microsoft.com/office/officeart/2005/8/layout/hierarchy1"/>
    <dgm:cxn modelId="{5D420B85-EFFC-4348-B906-96B89743B154}" type="presOf" srcId="{DE5419E6-8CA8-49EB-961A-F461499237ED}" destId="{E3108C30-2941-4CB3-9775-692EC1A8BCE8}" srcOrd="0" destOrd="0" presId="urn:microsoft.com/office/officeart/2005/8/layout/hierarchy1"/>
    <dgm:cxn modelId="{2DA24091-0110-49ED-B36C-7D18AB0F5BC9}" type="presOf" srcId="{2AC13671-F3AA-4B66-8D2D-B671627D2791}" destId="{9CC3F83D-B5FE-4E32-8114-04F6D8F1D234}" srcOrd="0" destOrd="0" presId="urn:microsoft.com/office/officeart/2005/8/layout/hierarchy1"/>
    <dgm:cxn modelId="{49FAE095-E7BD-4994-A895-93C838C3C586}" type="presOf" srcId="{8390624D-67E3-4AB9-9259-E1DDB613E292}" destId="{DF4D6484-14C1-4A60-950E-865C9AF322DD}" srcOrd="0" destOrd="0" presId="urn:microsoft.com/office/officeart/2005/8/layout/hierarchy1"/>
    <dgm:cxn modelId="{D37400A1-6349-4F40-8977-346BAF75DFC2}" type="presOf" srcId="{FA941EEB-671B-4145-9ABA-EFF22752FCDE}" destId="{0DE6B43D-5A62-48B9-BE11-67B234A452AE}" srcOrd="0" destOrd="0" presId="urn:microsoft.com/office/officeart/2005/8/layout/hierarchy1"/>
    <dgm:cxn modelId="{CB6A48A9-D2C3-493F-9C28-15B35A2F663A}" srcId="{1932E9AF-0CBE-4B19-87C7-18D02C5C0A7D}" destId="{FD91C83C-C311-4900-AED0-ECE696CDD259}" srcOrd="3" destOrd="0" parTransId="{851204A7-7D6F-4AA1-82AF-D5DE43A021D3}" sibTransId="{8FF29683-6BFB-411C-A470-68375F5E8E2E}"/>
    <dgm:cxn modelId="{D607B9AA-2F18-4749-BCF7-167EE5EB74B9}" srcId="{1932E9AF-0CBE-4B19-87C7-18D02C5C0A7D}" destId="{DE5419E6-8CA8-49EB-961A-F461499237ED}" srcOrd="2" destOrd="0" parTransId="{59D62398-9FAF-4F3F-AB37-D5EEADD6A1CF}" sibTransId="{D2ACDA07-F7A1-4F82-9044-613FF40FEC19}"/>
    <dgm:cxn modelId="{F503FDAB-30FA-4B60-9CA7-18B0964B4D4A}" type="presOf" srcId="{1932E9AF-0CBE-4B19-87C7-18D02C5C0A7D}" destId="{9C34887D-5C4E-4FF7-B0FE-1F4C4FDA2430}" srcOrd="0" destOrd="0" presId="urn:microsoft.com/office/officeart/2005/8/layout/hierarchy1"/>
    <dgm:cxn modelId="{450D26B6-DDC2-4054-BABF-E5C60E66FC48}" type="presOf" srcId="{851204A7-7D6F-4AA1-82AF-D5DE43A021D3}" destId="{F5EF98A9-A99C-4330-94AA-86CF42F4D576}" srcOrd="0" destOrd="0" presId="urn:microsoft.com/office/officeart/2005/8/layout/hierarchy1"/>
    <dgm:cxn modelId="{6F5E2EB6-8831-4500-8EAB-7D08B0CEA389}" type="presOf" srcId="{E33A35C4-2B38-4E87-88B4-42800E029F62}" destId="{869D2C21-1FB4-4FCC-8506-2DACBD0F42DE}" srcOrd="0" destOrd="0" presId="urn:microsoft.com/office/officeart/2005/8/layout/hierarchy1"/>
    <dgm:cxn modelId="{64912ECE-5EAA-45AA-812E-9EE286468A70}" type="presOf" srcId="{91FBD0A0-CF8A-4ECE-9F81-3C8B74302CB8}" destId="{121F2900-7AE6-4428-A9B4-A6B6AFFC63C1}" srcOrd="0" destOrd="0" presId="urn:microsoft.com/office/officeart/2005/8/layout/hierarchy1"/>
    <dgm:cxn modelId="{2B89F6D3-8828-42B8-B372-09DDD15B71A3}" srcId="{FA941EEB-671B-4145-9ABA-EFF22752FCDE}" destId="{2AC13671-F3AA-4B66-8D2D-B671627D2791}" srcOrd="0" destOrd="0" parTransId="{8E8C4939-9A47-4BEC-BEC1-89B6DD6A1EF2}" sibTransId="{5669ADFE-4D6E-404A-9E7C-568D7041F5B5}"/>
    <dgm:cxn modelId="{76B8CFD4-E16E-421E-B5A7-92EC8AD32000}" type="presOf" srcId="{06CE14BC-8740-4343-B26F-7CB6BDAF2A59}" destId="{B57EACF3-214B-4A95-AC5E-CB7BA3C5EF2D}" srcOrd="0" destOrd="0" presId="urn:microsoft.com/office/officeart/2005/8/layout/hierarchy1"/>
    <dgm:cxn modelId="{4F5859E1-3D3D-4801-9351-58C180CEBC2B}" type="presOf" srcId="{48787E0E-0B6C-430F-BEBC-FCA36BBC65DE}" destId="{220E5267-2EB4-4EFF-B75C-D55E97327B1C}" srcOrd="0" destOrd="0" presId="urn:microsoft.com/office/officeart/2005/8/layout/hierarchy1"/>
    <dgm:cxn modelId="{3BCCF9F3-0483-4145-A66F-0C59CA1CE277}" srcId="{2AC13671-F3AA-4B66-8D2D-B671627D2791}" destId="{D580C40B-08C1-4DC3-9AE5-8F1A32A0EBD4}" srcOrd="1" destOrd="0" parTransId="{784635F8-E83D-46E8-AA17-264FAEFC14BE}" sibTransId="{0D04FFED-C33B-40DC-A0CC-1089C97412C9}"/>
    <dgm:cxn modelId="{A5107B54-3EF1-4387-8AC8-5CA43933F2C4}" type="presParOf" srcId="{0DE6B43D-5A62-48B9-BE11-67B234A452AE}" destId="{6BD20200-B005-4E00-AAA9-75A6CF33D260}" srcOrd="0" destOrd="0" presId="urn:microsoft.com/office/officeart/2005/8/layout/hierarchy1"/>
    <dgm:cxn modelId="{809EEA7C-4358-4E69-B262-38752AC48810}" type="presParOf" srcId="{6BD20200-B005-4E00-AAA9-75A6CF33D260}" destId="{EC62A308-1437-4293-AE28-C9DBBFC0337A}" srcOrd="0" destOrd="0" presId="urn:microsoft.com/office/officeart/2005/8/layout/hierarchy1"/>
    <dgm:cxn modelId="{DAFC5233-2754-4F9F-9E9D-DD6D45983EAC}" type="presParOf" srcId="{EC62A308-1437-4293-AE28-C9DBBFC0337A}" destId="{484746FA-6559-43AB-BA40-7180A1A59A9A}" srcOrd="0" destOrd="0" presId="urn:microsoft.com/office/officeart/2005/8/layout/hierarchy1"/>
    <dgm:cxn modelId="{06486CFF-C64B-423B-ABDA-B6DBC262269F}" type="presParOf" srcId="{EC62A308-1437-4293-AE28-C9DBBFC0337A}" destId="{9CC3F83D-B5FE-4E32-8114-04F6D8F1D234}" srcOrd="1" destOrd="0" presId="urn:microsoft.com/office/officeart/2005/8/layout/hierarchy1"/>
    <dgm:cxn modelId="{332B268B-FC55-4852-91E7-130DC95949B7}" type="presParOf" srcId="{6BD20200-B005-4E00-AAA9-75A6CF33D260}" destId="{6F77B743-047B-43EF-BAE1-483EAF8DDCF8}" srcOrd="1" destOrd="0" presId="urn:microsoft.com/office/officeart/2005/8/layout/hierarchy1"/>
    <dgm:cxn modelId="{33D85DC3-56A9-46B0-B665-49DBB8E83306}" type="presParOf" srcId="{6F77B743-047B-43EF-BAE1-483EAF8DDCF8}" destId="{DF4D6484-14C1-4A60-950E-865C9AF322DD}" srcOrd="0" destOrd="0" presId="urn:microsoft.com/office/officeart/2005/8/layout/hierarchy1"/>
    <dgm:cxn modelId="{3A9C528C-5128-4BF7-AB77-DF3CECEE9D35}" type="presParOf" srcId="{6F77B743-047B-43EF-BAE1-483EAF8DDCF8}" destId="{C0410582-83EB-415A-9FF3-5A54CB93238D}" srcOrd="1" destOrd="0" presId="urn:microsoft.com/office/officeart/2005/8/layout/hierarchy1"/>
    <dgm:cxn modelId="{472B0229-ABFE-4DD1-A795-21A70459E3F0}" type="presParOf" srcId="{C0410582-83EB-415A-9FF3-5A54CB93238D}" destId="{DE816523-7A22-4C72-8331-A6A30D33EAC2}" srcOrd="0" destOrd="0" presId="urn:microsoft.com/office/officeart/2005/8/layout/hierarchy1"/>
    <dgm:cxn modelId="{7998DB77-3D7D-4C95-9FA6-67BCAB263545}" type="presParOf" srcId="{DE816523-7A22-4C72-8331-A6A30D33EAC2}" destId="{BDF49039-C6C1-4B2B-8CC8-431061ABE838}" srcOrd="0" destOrd="0" presId="urn:microsoft.com/office/officeart/2005/8/layout/hierarchy1"/>
    <dgm:cxn modelId="{600D85ED-FCDF-4B34-8FB0-3D7AF3466907}" type="presParOf" srcId="{DE816523-7A22-4C72-8331-A6A30D33EAC2}" destId="{9C34887D-5C4E-4FF7-B0FE-1F4C4FDA2430}" srcOrd="1" destOrd="0" presId="urn:microsoft.com/office/officeart/2005/8/layout/hierarchy1"/>
    <dgm:cxn modelId="{FBFA4A82-B973-4B64-8F1D-3B82FE30BBF8}" type="presParOf" srcId="{C0410582-83EB-415A-9FF3-5A54CB93238D}" destId="{8C565092-8718-421A-A360-C2D736DA48DF}" srcOrd="1" destOrd="0" presId="urn:microsoft.com/office/officeart/2005/8/layout/hierarchy1"/>
    <dgm:cxn modelId="{5832ADEC-5EFF-4FEB-AACF-9D4159900AB2}" type="presParOf" srcId="{8C565092-8718-421A-A360-C2D736DA48DF}" destId="{121F2900-7AE6-4428-A9B4-A6B6AFFC63C1}" srcOrd="0" destOrd="0" presId="urn:microsoft.com/office/officeart/2005/8/layout/hierarchy1"/>
    <dgm:cxn modelId="{72053FE9-7A36-4A9A-B807-D6D757F14AB5}" type="presParOf" srcId="{8C565092-8718-421A-A360-C2D736DA48DF}" destId="{5118F7C8-F6D6-4130-84F6-80BFF0D86B80}" srcOrd="1" destOrd="0" presId="urn:microsoft.com/office/officeart/2005/8/layout/hierarchy1"/>
    <dgm:cxn modelId="{165C208C-5361-4A04-928C-A8A62EADE0A0}" type="presParOf" srcId="{5118F7C8-F6D6-4130-84F6-80BFF0D86B80}" destId="{BDE61509-8565-4A98-A104-3A96502D4FC1}" srcOrd="0" destOrd="0" presId="urn:microsoft.com/office/officeart/2005/8/layout/hierarchy1"/>
    <dgm:cxn modelId="{29C55B73-2232-4F7C-9D68-152C4F1AA607}" type="presParOf" srcId="{BDE61509-8565-4A98-A104-3A96502D4FC1}" destId="{4854053B-109E-45D6-84D9-26A9762CC626}" srcOrd="0" destOrd="0" presId="urn:microsoft.com/office/officeart/2005/8/layout/hierarchy1"/>
    <dgm:cxn modelId="{1BCB79D1-8EE4-4AEB-9083-8D060980C232}" type="presParOf" srcId="{BDE61509-8565-4A98-A104-3A96502D4FC1}" destId="{220E5267-2EB4-4EFF-B75C-D55E97327B1C}" srcOrd="1" destOrd="0" presId="urn:microsoft.com/office/officeart/2005/8/layout/hierarchy1"/>
    <dgm:cxn modelId="{A3E91E60-3C8E-4EA2-9C6F-B79C175AC436}" type="presParOf" srcId="{5118F7C8-F6D6-4130-84F6-80BFF0D86B80}" destId="{2616E614-DD33-47EA-8358-406C19356707}" srcOrd="1" destOrd="0" presId="urn:microsoft.com/office/officeart/2005/8/layout/hierarchy1"/>
    <dgm:cxn modelId="{ABEF617E-C01B-421B-AD38-78C1173C095E}" type="presParOf" srcId="{8C565092-8718-421A-A360-C2D736DA48DF}" destId="{7CD89096-EB72-4F7D-9E73-CF2C62DB2C95}" srcOrd="2" destOrd="0" presId="urn:microsoft.com/office/officeart/2005/8/layout/hierarchy1"/>
    <dgm:cxn modelId="{0604BD62-6A2E-4F0E-8AEF-B742EA3E06AF}" type="presParOf" srcId="{8C565092-8718-421A-A360-C2D736DA48DF}" destId="{AD3F40D6-24F1-458B-A25D-8023ACE38178}" srcOrd="3" destOrd="0" presId="urn:microsoft.com/office/officeart/2005/8/layout/hierarchy1"/>
    <dgm:cxn modelId="{51348833-2625-4284-9067-64D806D70E8A}" type="presParOf" srcId="{AD3F40D6-24F1-458B-A25D-8023ACE38178}" destId="{25AA54B5-2677-464C-A8C5-5A3EBC7E7290}" srcOrd="0" destOrd="0" presId="urn:microsoft.com/office/officeart/2005/8/layout/hierarchy1"/>
    <dgm:cxn modelId="{6B3607E8-2C4F-4B7E-A783-B7E7969D5AC3}" type="presParOf" srcId="{25AA54B5-2677-464C-A8C5-5A3EBC7E7290}" destId="{507DF46D-AB9B-4E84-A33A-1A5710285D9F}" srcOrd="0" destOrd="0" presId="urn:microsoft.com/office/officeart/2005/8/layout/hierarchy1"/>
    <dgm:cxn modelId="{A86C7638-D459-406E-AA04-2161E88B6DCB}" type="presParOf" srcId="{25AA54B5-2677-464C-A8C5-5A3EBC7E7290}" destId="{831B3F38-F1CA-4495-82D6-C50224F0BB11}" srcOrd="1" destOrd="0" presId="urn:microsoft.com/office/officeart/2005/8/layout/hierarchy1"/>
    <dgm:cxn modelId="{3BB03AF7-212E-4276-8656-69E4E4527764}" type="presParOf" srcId="{AD3F40D6-24F1-458B-A25D-8023ACE38178}" destId="{F09CA9C2-740D-4FE6-BB7E-08B29DE6B4B8}" srcOrd="1" destOrd="0" presId="urn:microsoft.com/office/officeart/2005/8/layout/hierarchy1"/>
    <dgm:cxn modelId="{963A5E07-BC5C-48BC-979D-7BD15DD60110}" type="presParOf" srcId="{8C565092-8718-421A-A360-C2D736DA48DF}" destId="{E9A4386D-ACDE-46C9-AD89-60B9743FDE94}" srcOrd="4" destOrd="0" presId="urn:microsoft.com/office/officeart/2005/8/layout/hierarchy1"/>
    <dgm:cxn modelId="{981E99CE-F26E-4711-87ED-FAF8F20B87DD}" type="presParOf" srcId="{8C565092-8718-421A-A360-C2D736DA48DF}" destId="{6379D034-F1D1-434F-B364-F90768175420}" srcOrd="5" destOrd="0" presId="urn:microsoft.com/office/officeart/2005/8/layout/hierarchy1"/>
    <dgm:cxn modelId="{0D45DE8D-6DD3-4E25-9114-6C0F3FA97E04}" type="presParOf" srcId="{6379D034-F1D1-434F-B364-F90768175420}" destId="{4431996F-1287-4857-AC2B-90884997AEE4}" srcOrd="0" destOrd="0" presId="urn:microsoft.com/office/officeart/2005/8/layout/hierarchy1"/>
    <dgm:cxn modelId="{2E8279CD-64F7-4B7F-9C73-D4759B97A260}" type="presParOf" srcId="{4431996F-1287-4857-AC2B-90884997AEE4}" destId="{FD982B73-918F-4857-9186-D037DF2A2548}" srcOrd="0" destOrd="0" presId="urn:microsoft.com/office/officeart/2005/8/layout/hierarchy1"/>
    <dgm:cxn modelId="{2518B367-AE3E-4091-A3B7-BACCFDC8751A}" type="presParOf" srcId="{4431996F-1287-4857-AC2B-90884997AEE4}" destId="{E3108C30-2941-4CB3-9775-692EC1A8BCE8}" srcOrd="1" destOrd="0" presId="urn:microsoft.com/office/officeart/2005/8/layout/hierarchy1"/>
    <dgm:cxn modelId="{0893356A-2D3D-461A-A9CB-48D51221D66F}" type="presParOf" srcId="{6379D034-F1D1-434F-B364-F90768175420}" destId="{20D22A70-42D6-44FE-B2AD-6D53FD71D99E}" srcOrd="1" destOrd="0" presId="urn:microsoft.com/office/officeart/2005/8/layout/hierarchy1"/>
    <dgm:cxn modelId="{4B6844DC-F724-4316-9628-F2838E2F11DD}" type="presParOf" srcId="{8C565092-8718-421A-A360-C2D736DA48DF}" destId="{F5EF98A9-A99C-4330-94AA-86CF42F4D576}" srcOrd="6" destOrd="0" presId="urn:microsoft.com/office/officeart/2005/8/layout/hierarchy1"/>
    <dgm:cxn modelId="{95412F62-025F-4DFF-B758-51BD49204FAB}" type="presParOf" srcId="{8C565092-8718-421A-A360-C2D736DA48DF}" destId="{AB75726E-C6BF-4FA1-A9FE-35884AD3C390}" srcOrd="7" destOrd="0" presId="urn:microsoft.com/office/officeart/2005/8/layout/hierarchy1"/>
    <dgm:cxn modelId="{0836E9F2-0022-4B8D-AB13-A02702ADFA88}" type="presParOf" srcId="{AB75726E-C6BF-4FA1-A9FE-35884AD3C390}" destId="{D99A185B-88D9-4987-A7A0-7C318BF7C89F}" srcOrd="0" destOrd="0" presId="urn:microsoft.com/office/officeart/2005/8/layout/hierarchy1"/>
    <dgm:cxn modelId="{92E3EE6A-4936-46C6-8B29-FAF5D3D7E854}" type="presParOf" srcId="{D99A185B-88D9-4987-A7A0-7C318BF7C89F}" destId="{621A4D9D-04D8-4EC5-8663-4CFEEBEDF30C}" srcOrd="0" destOrd="0" presId="urn:microsoft.com/office/officeart/2005/8/layout/hierarchy1"/>
    <dgm:cxn modelId="{F4AF7B07-4A67-45B4-8EB2-2A1A785C3238}" type="presParOf" srcId="{D99A185B-88D9-4987-A7A0-7C318BF7C89F}" destId="{2A6DDC8F-2A10-42EF-8C7F-BC3DF5E55526}" srcOrd="1" destOrd="0" presId="urn:microsoft.com/office/officeart/2005/8/layout/hierarchy1"/>
    <dgm:cxn modelId="{1419D118-D71A-4662-A1D1-9D85AD95B103}" type="presParOf" srcId="{AB75726E-C6BF-4FA1-A9FE-35884AD3C390}" destId="{D5A511BF-EB33-44A5-8625-9EE4B0A3501C}" srcOrd="1" destOrd="0" presId="urn:microsoft.com/office/officeart/2005/8/layout/hierarchy1"/>
    <dgm:cxn modelId="{5BD66870-871C-4D77-8342-F9BA85905EC6}" type="presParOf" srcId="{6F77B743-047B-43EF-BAE1-483EAF8DDCF8}" destId="{C61C6111-01C4-4FDC-BF33-688A4D90E24A}" srcOrd="2" destOrd="0" presId="urn:microsoft.com/office/officeart/2005/8/layout/hierarchy1"/>
    <dgm:cxn modelId="{92749999-4B3F-4BEF-83D0-D3A398A02057}" type="presParOf" srcId="{6F77B743-047B-43EF-BAE1-483EAF8DDCF8}" destId="{5C35689F-3C31-403F-A32D-CB1B0442FA6F}" srcOrd="3" destOrd="0" presId="urn:microsoft.com/office/officeart/2005/8/layout/hierarchy1"/>
    <dgm:cxn modelId="{AA346768-E958-4B39-8232-697902C8978C}" type="presParOf" srcId="{5C35689F-3C31-403F-A32D-CB1B0442FA6F}" destId="{2E4A2372-DC8A-4540-8F23-4C6F3927BB0A}" srcOrd="0" destOrd="0" presId="urn:microsoft.com/office/officeart/2005/8/layout/hierarchy1"/>
    <dgm:cxn modelId="{24E367A6-674D-4B1A-B831-427816F438F3}" type="presParOf" srcId="{2E4A2372-DC8A-4540-8F23-4C6F3927BB0A}" destId="{67CF4A26-9EF9-4F32-9216-02EE6C744CC1}" srcOrd="0" destOrd="0" presId="urn:microsoft.com/office/officeart/2005/8/layout/hierarchy1"/>
    <dgm:cxn modelId="{B2621686-20AA-4553-BD88-67D4498B29D3}" type="presParOf" srcId="{2E4A2372-DC8A-4540-8F23-4C6F3927BB0A}" destId="{AE41E0D2-7F6E-4BE4-96DC-CA75EA21C382}" srcOrd="1" destOrd="0" presId="urn:microsoft.com/office/officeart/2005/8/layout/hierarchy1"/>
    <dgm:cxn modelId="{C65E01FF-0301-4E7A-8F44-488837F8F64E}" type="presParOf" srcId="{5C35689F-3C31-403F-A32D-CB1B0442FA6F}" destId="{9EC93A0D-ACF6-48F9-AAE0-34723C038ABD}" srcOrd="1" destOrd="0" presId="urn:microsoft.com/office/officeart/2005/8/layout/hierarchy1"/>
    <dgm:cxn modelId="{2DE7C9C0-325F-4622-BB9A-3409BB92E3F0}" type="presParOf" srcId="{9EC93A0D-ACF6-48F9-AAE0-34723C038ABD}" destId="{AC2F53F5-47E3-4BAF-A8DE-E083CC729FCC}" srcOrd="0" destOrd="0" presId="urn:microsoft.com/office/officeart/2005/8/layout/hierarchy1"/>
    <dgm:cxn modelId="{FEBFDDCA-A437-4226-9F81-CFAE8EA84A66}" type="presParOf" srcId="{9EC93A0D-ACF6-48F9-AAE0-34723C038ABD}" destId="{C3AC88A2-5767-4164-B19F-6D27A60E28B7}" srcOrd="1" destOrd="0" presId="urn:microsoft.com/office/officeart/2005/8/layout/hierarchy1"/>
    <dgm:cxn modelId="{DB9ECFD2-61A9-436F-94D9-223261CCE66E}" type="presParOf" srcId="{C3AC88A2-5767-4164-B19F-6D27A60E28B7}" destId="{51EF1313-D0D3-481B-8190-5A70B413EB9B}" srcOrd="0" destOrd="0" presId="urn:microsoft.com/office/officeart/2005/8/layout/hierarchy1"/>
    <dgm:cxn modelId="{CDA249B1-C5CB-48CB-B76B-A9953574A605}" type="presParOf" srcId="{51EF1313-D0D3-481B-8190-5A70B413EB9B}" destId="{4848C17E-99E9-417E-A088-D09351AAC0AA}" srcOrd="0" destOrd="0" presId="urn:microsoft.com/office/officeart/2005/8/layout/hierarchy1"/>
    <dgm:cxn modelId="{248F3569-E844-4855-937B-F54A059F0D30}" type="presParOf" srcId="{51EF1313-D0D3-481B-8190-5A70B413EB9B}" destId="{B57EACF3-214B-4A95-AC5E-CB7BA3C5EF2D}" srcOrd="1" destOrd="0" presId="urn:microsoft.com/office/officeart/2005/8/layout/hierarchy1"/>
    <dgm:cxn modelId="{B7C670FE-010E-46D3-A69B-7B0D6F07681C}" type="presParOf" srcId="{C3AC88A2-5767-4164-B19F-6D27A60E28B7}" destId="{786C35D4-C215-46D0-B9A2-1E3CE68A0779}" srcOrd="1" destOrd="0" presId="urn:microsoft.com/office/officeart/2005/8/layout/hierarchy1"/>
    <dgm:cxn modelId="{272506F9-1BD7-4C03-AA8A-114BEF477442}" type="presParOf" srcId="{9EC93A0D-ACF6-48F9-AAE0-34723C038ABD}" destId="{869D2C21-1FB4-4FCC-8506-2DACBD0F42DE}" srcOrd="2" destOrd="0" presId="urn:microsoft.com/office/officeart/2005/8/layout/hierarchy1"/>
    <dgm:cxn modelId="{8736CFC1-C08C-40C8-8C29-6576715EFC6E}" type="presParOf" srcId="{9EC93A0D-ACF6-48F9-AAE0-34723C038ABD}" destId="{CAA846F4-3862-4BE6-9C1B-5FA5F7607726}" srcOrd="3" destOrd="0" presId="urn:microsoft.com/office/officeart/2005/8/layout/hierarchy1"/>
    <dgm:cxn modelId="{0839BD37-0F74-4EB8-813A-AEDEA32D4C67}" type="presParOf" srcId="{CAA846F4-3862-4BE6-9C1B-5FA5F7607726}" destId="{51BFC306-BE99-4D46-8852-2AA9ED582138}" srcOrd="0" destOrd="0" presId="urn:microsoft.com/office/officeart/2005/8/layout/hierarchy1"/>
    <dgm:cxn modelId="{778DD988-A2B7-421E-9719-D2CF61606E1A}" type="presParOf" srcId="{51BFC306-BE99-4D46-8852-2AA9ED582138}" destId="{18D95DB4-E0ED-4CD3-BE1B-B7752CCFA00E}" srcOrd="0" destOrd="0" presId="urn:microsoft.com/office/officeart/2005/8/layout/hierarchy1"/>
    <dgm:cxn modelId="{A8FBE996-790C-4AC3-8BE2-9FB34597AE84}" type="presParOf" srcId="{51BFC306-BE99-4D46-8852-2AA9ED582138}" destId="{258A3A13-7DDE-4555-8347-FB6A2F16DA14}" srcOrd="1" destOrd="0" presId="urn:microsoft.com/office/officeart/2005/8/layout/hierarchy1"/>
    <dgm:cxn modelId="{AB3DF01F-2E69-4D6D-A2A2-A628C7E8E2ED}" type="presParOf" srcId="{CAA846F4-3862-4BE6-9C1B-5FA5F7607726}" destId="{3C4FBD88-5619-4BB0-9397-1927A928A8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04F09-7FFE-4552-B5A3-06E85892836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3478CF2-940A-4753-8C8C-0EC7613346BD}">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000" dirty="0" err="1">
              <a:latin typeface="Times New Roman" pitchFamily="18" charset="0"/>
              <a:cs typeface="Times New Roman" pitchFamily="18" charset="0"/>
            </a:rPr>
            <a:t>Nước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thải</a:t>
          </a:r>
          <a:endParaRPr lang="en-US" sz="3000" dirty="0">
            <a:latin typeface="Times New Roman" pitchFamily="18" charset="0"/>
            <a:cs typeface="Times New Roman" pitchFamily="18" charset="0"/>
          </a:endParaRPr>
        </a:p>
      </dgm:t>
    </dgm:pt>
    <dgm:pt modelId="{5595D804-1AF9-4EE9-8CEB-3775DCEB2D17}" type="parTrans" cxnId="{F598D6E8-8908-493B-9FB0-8DCBD3EF0F6B}">
      <dgm:prSet/>
      <dgm:spPr/>
      <dgm:t>
        <a:bodyPr/>
        <a:lstStyle/>
        <a:p>
          <a:endParaRPr lang="en-US"/>
        </a:p>
      </dgm:t>
    </dgm:pt>
    <dgm:pt modelId="{DDB5E739-4C8F-4841-88C8-5D4E4B2754C4}" type="sibTrans" cxnId="{F598D6E8-8908-493B-9FB0-8DCBD3EF0F6B}">
      <dgm:prSet/>
      <dgm:spPr/>
      <dgm:t>
        <a:bodyPr/>
        <a:lstStyle/>
        <a:p>
          <a:endParaRPr lang="en-US"/>
        </a:p>
      </dgm:t>
    </dgm:pt>
    <dgm:pt modelId="{86C960A1-39DB-4561-8170-23C1F823499D}">
      <dgm:prSet phldrT="[Text]" custT="1">
        <dgm:style>
          <a:lnRef idx="1">
            <a:schemeClr val="accent3"/>
          </a:lnRef>
          <a:fillRef idx="3">
            <a:schemeClr val="accent3"/>
          </a:fillRef>
          <a:effectRef idx="2">
            <a:schemeClr val="accent3"/>
          </a:effectRef>
          <a:fontRef idx="minor">
            <a:schemeClr val="lt1"/>
          </a:fontRef>
        </dgm:style>
      </dgm:prSet>
      <dgm:spPr>
        <a:noFill/>
      </dgm:spPr>
      <dgm:t>
        <a:bodyPr/>
        <a:lstStyle/>
        <a:p>
          <a:pPr algn="just"/>
          <a:r>
            <a:rPr lang="nl-NL" sz="1800" b="0" i="0" dirty="0">
              <a:solidFill>
                <a:schemeClr val="tx1"/>
              </a:solidFill>
              <a:latin typeface="Times New Roman" pitchFamily="18" charset="0"/>
              <a:cs typeface="Times New Roman" pitchFamily="18" charset="0"/>
            </a:rPr>
            <a:t>Trường hợp cơ sở hoạt động trong cụm công nghiệp, khu sản xuất, kinh doanh, dịch vụ tập trung hoặc trong khu đô thị, khu dân cư tập trung đã có hệ thống thu gom, </a:t>
          </a:r>
          <a:r>
            <a:rPr lang="vi-VN" sz="1800" b="0" i="0" dirty="0">
              <a:solidFill>
                <a:schemeClr val="tx1"/>
              </a:solidFill>
              <a:latin typeface="Times New Roman" pitchFamily="18" charset="0"/>
              <a:cs typeface="Times New Roman" pitchFamily="18" charset="0"/>
            </a:rPr>
            <a:t>thoát nước và </a:t>
          </a:r>
          <a:r>
            <a:rPr lang="nl-NL" sz="1800" b="0" i="0" dirty="0">
              <a:solidFill>
                <a:schemeClr val="tx1"/>
              </a:solidFill>
              <a:latin typeface="Times New Roman" pitchFamily="18" charset="0"/>
              <a:cs typeface="Times New Roman" pitchFamily="18" charset="0"/>
            </a:rPr>
            <a:t>xử lý nước thải tập trung, chủ cơ sở phải thực hiện việc đấu nối nước thải vào hệ thống thu gom, </a:t>
          </a:r>
          <a:r>
            <a:rPr lang="vi-VN" sz="1800" b="0" i="0" dirty="0">
              <a:solidFill>
                <a:schemeClr val="tx1"/>
              </a:solidFill>
              <a:latin typeface="Times New Roman" pitchFamily="18" charset="0"/>
              <a:cs typeface="Times New Roman" pitchFamily="18" charset="0"/>
            </a:rPr>
            <a:t>thoát nước và </a:t>
          </a:r>
          <a:r>
            <a:rPr lang="nl-NL" sz="1800" b="0" i="0" dirty="0">
              <a:solidFill>
                <a:schemeClr val="tx1"/>
              </a:solidFill>
              <a:latin typeface="Times New Roman" pitchFamily="18" charset="0"/>
              <a:cs typeface="Times New Roman" pitchFamily="18" charset="0"/>
            </a:rPr>
            <a:t>xử lý nước thải tập trung theo quy định của chủ đầu tư xây dựng và kinh doanh hệ thống thu gom, </a:t>
          </a:r>
          <a:r>
            <a:rPr lang="vi-VN" sz="1800" b="0" i="0" dirty="0">
              <a:solidFill>
                <a:schemeClr val="tx1"/>
              </a:solidFill>
              <a:latin typeface="Times New Roman" pitchFamily="18" charset="0"/>
              <a:cs typeface="Times New Roman" pitchFamily="18" charset="0"/>
            </a:rPr>
            <a:t>thoát nước và </a:t>
          </a:r>
          <a:r>
            <a:rPr lang="nl-NL" sz="1800" b="0" i="0" dirty="0">
              <a:solidFill>
                <a:schemeClr val="tx1"/>
              </a:solidFill>
              <a:latin typeface="Times New Roman" pitchFamily="18" charset="0"/>
              <a:cs typeface="Times New Roman" pitchFamily="18" charset="0"/>
            </a:rPr>
            <a:t>xử lý nước thải tập trung đó, trừ trường hợp cơ sở đã được miễn trừ đấu nối nước thải trước ngày Luật này có hiệu lực thi hành</a:t>
          </a:r>
          <a:endParaRPr lang="en-US" sz="1800" dirty="0">
            <a:solidFill>
              <a:schemeClr val="tx1"/>
            </a:solidFill>
            <a:latin typeface="Times New Roman" pitchFamily="18" charset="0"/>
            <a:cs typeface="Times New Roman" pitchFamily="18" charset="0"/>
          </a:endParaRPr>
        </a:p>
      </dgm:t>
    </dgm:pt>
    <dgm:pt modelId="{DDE0DC95-0425-4E2A-A5B6-143493499628}" type="parTrans" cxnId="{C4A20C7C-F2FB-4508-8BA7-AEDB87366794}">
      <dgm:prSet/>
      <dgm:spPr/>
      <dgm:t>
        <a:bodyPr/>
        <a:lstStyle/>
        <a:p>
          <a:endParaRPr lang="en-US"/>
        </a:p>
      </dgm:t>
    </dgm:pt>
    <dgm:pt modelId="{4708C7EF-E3FD-496A-B5E7-0C3A3735DEBD}" type="sibTrans" cxnId="{C4A20C7C-F2FB-4508-8BA7-AEDB87366794}">
      <dgm:prSet/>
      <dgm:spPr/>
      <dgm:t>
        <a:bodyPr/>
        <a:lstStyle/>
        <a:p>
          <a:endParaRPr lang="en-US"/>
        </a:p>
      </dgm:t>
    </dgm:pt>
    <dgm:pt modelId="{0FFDFB25-22E1-42EC-8834-302EF4BFB74F}">
      <dgm:prSet phldrT="[Text]" custT="1">
        <dgm:style>
          <a:lnRef idx="1">
            <a:schemeClr val="accent3"/>
          </a:lnRef>
          <a:fillRef idx="3">
            <a:schemeClr val="accent3"/>
          </a:fillRef>
          <a:effectRef idx="2">
            <a:schemeClr val="accent3"/>
          </a:effectRef>
          <a:fontRef idx="minor">
            <a:schemeClr val="lt1"/>
          </a:fontRef>
        </dgm:style>
      </dgm:prSet>
      <dgm:spPr>
        <a:noFill/>
      </dgm:spPr>
      <dgm:t>
        <a:bodyPr/>
        <a:lstStyle/>
        <a:p>
          <a:pPr algn="just"/>
          <a:r>
            <a:rPr lang="vi-VN" sz="1800" dirty="0">
              <a:solidFill>
                <a:schemeClr val="tx1"/>
              </a:solidFill>
              <a:latin typeface="+mj-lt"/>
              <a:cs typeface="Tahoma"/>
            </a:rPr>
            <a:t>Đô</a:t>
          </a:r>
          <a:r>
            <a:rPr lang="vi-VN" sz="1800" spc="110" dirty="0">
              <a:solidFill>
                <a:schemeClr val="tx1"/>
              </a:solidFill>
              <a:latin typeface="+mj-lt"/>
              <a:cs typeface="Tahoma"/>
            </a:rPr>
            <a:t> </a:t>
          </a:r>
          <a:r>
            <a:rPr lang="vi-VN" sz="1800" dirty="0">
              <a:solidFill>
                <a:schemeClr val="tx1"/>
              </a:solidFill>
              <a:latin typeface="+mj-lt"/>
              <a:cs typeface="Tahoma"/>
            </a:rPr>
            <a:t>thị,</a:t>
          </a:r>
          <a:r>
            <a:rPr lang="vi-VN" sz="1800" spc="130" dirty="0">
              <a:solidFill>
                <a:schemeClr val="tx1"/>
              </a:solidFill>
              <a:latin typeface="+mj-lt"/>
              <a:cs typeface="Tahoma"/>
            </a:rPr>
            <a:t> </a:t>
          </a:r>
          <a:r>
            <a:rPr lang="vi-VN" sz="1800" dirty="0">
              <a:solidFill>
                <a:schemeClr val="tx1"/>
              </a:solidFill>
              <a:latin typeface="+mj-lt"/>
              <a:cs typeface="Tahoma"/>
            </a:rPr>
            <a:t>KDC</a:t>
          </a:r>
          <a:r>
            <a:rPr lang="vi-VN" sz="1800" spc="120" dirty="0">
              <a:solidFill>
                <a:schemeClr val="tx1"/>
              </a:solidFill>
              <a:latin typeface="+mj-lt"/>
              <a:cs typeface="Tahoma"/>
            </a:rPr>
            <a:t> </a:t>
          </a:r>
          <a:r>
            <a:rPr lang="vi-VN" sz="1800" dirty="0">
              <a:solidFill>
                <a:schemeClr val="tx1"/>
              </a:solidFill>
              <a:latin typeface="+mj-lt"/>
              <a:cs typeface="Tahoma"/>
            </a:rPr>
            <a:t>tập</a:t>
          </a:r>
          <a:r>
            <a:rPr lang="vi-VN" sz="1800" spc="125" dirty="0">
              <a:solidFill>
                <a:schemeClr val="tx1"/>
              </a:solidFill>
              <a:latin typeface="+mj-lt"/>
              <a:cs typeface="Tahoma"/>
            </a:rPr>
            <a:t> </a:t>
          </a:r>
          <a:r>
            <a:rPr lang="vi-VN" sz="1800" dirty="0">
              <a:solidFill>
                <a:schemeClr val="tx1"/>
              </a:solidFill>
              <a:latin typeface="+mj-lt"/>
              <a:cs typeface="Tahoma"/>
            </a:rPr>
            <a:t>trung</a:t>
          </a:r>
          <a:r>
            <a:rPr lang="vi-VN" sz="1800" spc="130" dirty="0">
              <a:solidFill>
                <a:schemeClr val="tx1"/>
              </a:solidFill>
              <a:latin typeface="+mj-lt"/>
              <a:cs typeface="Tahoma"/>
            </a:rPr>
            <a:t> </a:t>
          </a:r>
          <a:r>
            <a:rPr lang="vi-VN" sz="1800" dirty="0">
              <a:solidFill>
                <a:schemeClr val="tx1"/>
              </a:solidFill>
              <a:latin typeface="+mj-lt"/>
              <a:cs typeface="Tahoma"/>
            </a:rPr>
            <a:t>mới;</a:t>
          </a:r>
          <a:r>
            <a:rPr lang="vi-VN" sz="1800" spc="125" dirty="0">
              <a:solidFill>
                <a:schemeClr val="tx1"/>
              </a:solidFill>
              <a:latin typeface="+mj-lt"/>
              <a:cs typeface="Tahoma"/>
            </a:rPr>
            <a:t> </a:t>
          </a:r>
          <a:r>
            <a:rPr lang="vi-VN" sz="1800" dirty="0">
              <a:solidFill>
                <a:schemeClr val="tx1"/>
              </a:solidFill>
              <a:latin typeface="+mj-lt"/>
              <a:cs typeface="Tahoma"/>
            </a:rPr>
            <a:t>cơ</a:t>
          </a:r>
          <a:r>
            <a:rPr lang="vi-VN" sz="1800" spc="120" dirty="0">
              <a:solidFill>
                <a:schemeClr val="tx1"/>
              </a:solidFill>
              <a:latin typeface="+mj-lt"/>
              <a:cs typeface="Tahoma"/>
            </a:rPr>
            <a:t> </a:t>
          </a:r>
          <a:r>
            <a:rPr lang="vi-VN" sz="1800" dirty="0">
              <a:solidFill>
                <a:schemeClr val="tx1"/>
              </a:solidFill>
              <a:latin typeface="+mj-lt"/>
              <a:cs typeface="Tahoma"/>
            </a:rPr>
            <a:t>sở</a:t>
          </a:r>
          <a:r>
            <a:rPr lang="vi-VN" sz="1800" spc="125" dirty="0">
              <a:solidFill>
                <a:schemeClr val="tx1"/>
              </a:solidFill>
              <a:latin typeface="+mj-lt"/>
              <a:cs typeface="Tahoma"/>
            </a:rPr>
            <a:t> </a:t>
          </a:r>
          <a:r>
            <a:rPr lang="vi-VN" sz="1800" spc="-35" dirty="0">
              <a:solidFill>
                <a:schemeClr val="tx1"/>
              </a:solidFill>
              <a:latin typeface="+mj-lt"/>
              <a:cs typeface="Tahoma"/>
            </a:rPr>
            <a:t>SX-</a:t>
          </a:r>
          <a:r>
            <a:rPr lang="vi-VN" sz="1800" dirty="0">
              <a:solidFill>
                <a:schemeClr val="tx1"/>
              </a:solidFill>
              <a:latin typeface="+mj-lt"/>
              <a:cs typeface="Tahoma"/>
            </a:rPr>
            <a:t>KD-DV,</a:t>
          </a:r>
          <a:r>
            <a:rPr lang="vi-VN" sz="1800" spc="120" dirty="0">
              <a:solidFill>
                <a:schemeClr val="tx1"/>
              </a:solidFill>
              <a:latin typeface="+mj-lt"/>
              <a:cs typeface="Tahoma"/>
            </a:rPr>
            <a:t> </a:t>
          </a:r>
          <a:r>
            <a:rPr lang="vi-VN" sz="1800" dirty="0">
              <a:solidFill>
                <a:schemeClr val="tx1"/>
              </a:solidFill>
              <a:latin typeface="+mj-lt"/>
              <a:cs typeface="Tahoma"/>
            </a:rPr>
            <a:t>KCN</a:t>
          </a:r>
          <a:r>
            <a:rPr lang="vi-VN" sz="1800" spc="135" dirty="0">
              <a:solidFill>
                <a:schemeClr val="tx1"/>
              </a:solidFill>
              <a:latin typeface="+mj-lt"/>
              <a:cs typeface="Tahoma"/>
            </a:rPr>
            <a:t> </a:t>
          </a:r>
          <a:r>
            <a:rPr lang="vi-VN" sz="1800" b="1" dirty="0">
              <a:solidFill>
                <a:schemeClr val="tx1"/>
              </a:solidFill>
              <a:latin typeface="+mj-lt"/>
              <a:cs typeface="Tahoma"/>
            </a:rPr>
            <a:t>phải</a:t>
          </a:r>
          <a:r>
            <a:rPr lang="vi-VN" sz="1800" b="1" spc="155" dirty="0">
              <a:solidFill>
                <a:schemeClr val="tx1"/>
              </a:solidFill>
              <a:latin typeface="+mj-lt"/>
              <a:cs typeface="Tahoma"/>
            </a:rPr>
            <a:t> </a:t>
          </a:r>
          <a:r>
            <a:rPr lang="vi-VN" sz="1800" b="1" dirty="0">
              <a:solidFill>
                <a:schemeClr val="tx1"/>
              </a:solidFill>
              <a:latin typeface="+mj-lt"/>
              <a:cs typeface="Tahoma"/>
            </a:rPr>
            <a:t>có</a:t>
          </a:r>
          <a:r>
            <a:rPr lang="vi-VN" sz="1800" b="1" spc="165" dirty="0">
              <a:solidFill>
                <a:schemeClr val="tx1"/>
              </a:solidFill>
              <a:latin typeface="+mj-lt"/>
              <a:cs typeface="Tahoma"/>
            </a:rPr>
            <a:t> </a:t>
          </a:r>
          <a:r>
            <a:rPr lang="vi-VN" sz="1800" b="1" dirty="0">
              <a:solidFill>
                <a:schemeClr val="tx1"/>
              </a:solidFill>
              <a:latin typeface="+mj-lt"/>
              <a:cs typeface="Tahoma"/>
            </a:rPr>
            <a:t>hệ</a:t>
          </a:r>
          <a:r>
            <a:rPr lang="vi-VN" sz="1800" b="1" spc="155" dirty="0">
              <a:solidFill>
                <a:schemeClr val="tx1"/>
              </a:solidFill>
              <a:latin typeface="+mj-lt"/>
              <a:cs typeface="Tahoma"/>
            </a:rPr>
            <a:t> </a:t>
          </a:r>
          <a:r>
            <a:rPr lang="vi-VN" sz="1800" b="1" dirty="0">
              <a:solidFill>
                <a:schemeClr val="tx1"/>
              </a:solidFill>
              <a:latin typeface="+mj-lt"/>
              <a:cs typeface="Tahoma"/>
            </a:rPr>
            <a:t>thống</a:t>
          </a:r>
          <a:r>
            <a:rPr lang="vi-VN" sz="1800" b="1" spc="165" dirty="0">
              <a:solidFill>
                <a:schemeClr val="tx1"/>
              </a:solidFill>
              <a:latin typeface="+mj-lt"/>
              <a:cs typeface="Tahoma"/>
            </a:rPr>
            <a:t> </a:t>
          </a:r>
          <a:r>
            <a:rPr lang="vi-VN" sz="1800" b="1" dirty="0">
              <a:solidFill>
                <a:schemeClr val="tx1"/>
              </a:solidFill>
              <a:latin typeface="+mj-lt"/>
              <a:cs typeface="Tahoma"/>
            </a:rPr>
            <a:t>thu</a:t>
          </a:r>
          <a:r>
            <a:rPr lang="vi-VN" sz="1800" b="1" spc="165" dirty="0">
              <a:solidFill>
                <a:schemeClr val="tx1"/>
              </a:solidFill>
              <a:latin typeface="+mj-lt"/>
              <a:cs typeface="Tahoma"/>
            </a:rPr>
            <a:t> </a:t>
          </a:r>
          <a:r>
            <a:rPr lang="vi-VN" sz="1800" b="1" spc="-20" dirty="0">
              <a:solidFill>
                <a:schemeClr val="tx1"/>
              </a:solidFill>
              <a:latin typeface="+mj-lt"/>
              <a:cs typeface="Tahoma"/>
            </a:rPr>
            <a:t>gom, </a:t>
          </a:r>
          <a:r>
            <a:rPr lang="vi-VN" sz="1800" b="1" dirty="0">
              <a:solidFill>
                <a:schemeClr val="tx1"/>
              </a:solidFill>
              <a:latin typeface="+mj-lt"/>
              <a:cs typeface="Tahoma"/>
            </a:rPr>
            <a:t>xử lý</a:t>
          </a:r>
          <a:r>
            <a:rPr lang="vi-VN" sz="1800" b="1" spc="15" dirty="0">
              <a:solidFill>
                <a:schemeClr val="tx1"/>
              </a:solidFill>
              <a:latin typeface="+mj-lt"/>
              <a:cs typeface="Tahoma"/>
            </a:rPr>
            <a:t> </a:t>
          </a:r>
          <a:r>
            <a:rPr lang="vi-VN" sz="1800" b="1" dirty="0">
              <a:solidFill>
                <a:schemeClr val="tx1"/>
              </a:solidFill>
              <a:latin typeface="+mj-lt"/>
              <a:cs typeface="Tahoma"/>
            </a:rPr>
            <a:t>nước</a:t>
          </a:r>
          <a:r>
            <a:rPr lang="vi-VN" sz="1800" b="1" spc="15" dirty="0">
              <a:solidFill>
                <a:schemeClr val="tx1"/>
              </a:solidFill>
              <a:latin typeface="+mj-lt"/>
              <a:cs typeface="Tahoma"/>
            </a:rPr>
            <a:t> </a:t>
          </a:r>
          <a:r>
            <a:rPr lang="vi-VN" sz="1800" b="1" dirty="0">
              <a:solidFill>
                <a:schemeClr val="tx1"/>
              </a:solidFill>
              <a:latin typeface="+mj-lt"/>
              <a:cs typeface="Tahoma"/>
            </a:rPr>
            <a:t>thải</a:t>
          </a:r>
          <a:r>
            <a:rPr lang="vi-VN" sz="1800" b="1" spc="15" dirty="0">
              <a:solidFill>
                <a:schemeClr val="tx1"/>
              </a:solidFill>
              <a:latin typeface="+mj-lt"/>
              <a:cs typeface="Tahoma"/>
            </a:rPr>
            <a:t> </a:t>
          </a:r>
          <a:r>
            <a:rPr lang="vi-VN" sz="1800" b="1" dirty="0">
              <a:solidFill>
                <a:schemeClr val="tx1"/>
              </a:solidFill>
              <a:latin typeface="+mj-lt"/>
              <a:cs typeface="Tahoma"/>
            </a:rPr>
            <a:t>riêng</a:t>
          </a:r>
          <a:r>
            <a:rPr lang="vi-VN" sz="1800" b="1" spc="10" dirty="0">
              <a:solidFill>
                <a:schemeClr val="tx1"/>
              </a:solidFill>
              <a:latin typeface="+mj-lt"/>
              <a:cs typeface="Tahoma"/>
            </a:rPr>
            <a:t> </a:t>
          </a:r>
          <a:r>
            <a:rPr lang="vi-VN" sz="1800" b="1" dirty="0">
              <a:solidFill>
                <a:schemeClr val="tx1"/>
              </a:solidFill>
              <a:latin typeface="+mj-lt"/>
              <a:cs typeface="Tahoma"/>
            </a:rPr>
            <a:t>biệt</a:t>
          </a:r>
          <a:r>
            <a:rPr lang="vi-VN" sz="1800" b="1" spc="10" dirty="0">
              <a:solidFill>
                <a:schemeClr val="tx1"/>
              </a:solidFill>
              <a:latin typeface="+mj-lt"/>
              <a:cs typeface="Tahoma"/>
            </a:rPr>
            <a:t> </a:t>
          </a:r>
          <a:r>
            <a:rPr lang="vi-VN" sz="1800" b="1" dirty="0">
              <a:solidFill>
                <a:schemeClr val="tx1"/>
              </a:solidFill>
              <a:latin typeface="+mj-lt"/>
              <a:cs typeface="Tahoma"/>
            </a:rPr>
            <a:t>với</a:t>
          </a:r>
          <a:r>
            <a:rPr lang="vi-VN" sz="1800" b="1" spc="15" dirty="0">
              <a:solidFill>
                <a:schemeClr val="tx1"/>
              </a:solidFill>
              <a:latin typeface="+mj-lt"/>
              <a:cs typeface="Tahoma"/>
            </a:rPr>
            <a:t> </a:t>
          </a:r>
          <a:r>
            <a:rPr lang="vi-VN" sz="1800" b="1" dirty="0">
              <a:solidFill>
                <a:schemeClr val="tx1"/>
              </a:solidFill>
              <a:latin typeface="+mj-lt"/>
              <a:cs typeface="Tahoma"/>
            </a:rPr>
            <a:t>hệ</a:t>
          </a:r>
          <a:r>
            <a:rPr lang="vi-VN" sz="1800" b="1" spc="10" dirty="0">
              <a:solidFill>
                <a:schemeClr val="tx1"/>
              </a:solidFill>
              <a:latin typeface="+mj-lt"/>
              <a:cs typeface="Tahoma"/>
            </a:rPr>
            <a:t> </a:t>
          </a:r>
          <a:r>
            <a:rPr lang="vi-VN" sz="1800" b="1" dirty="0">
              <a:solidFill>
                <a:schemeClr val="tx1"/>
              </a:solidFill>
              <a:latin typeface="+mj-lt"/>
              <a:cs typeface="Tahoma"/>
            </a:rPr>
            <a:t>thống</a:t>
          </a:r>
          <a:r>
            <a:rPr lang="vi-VN" sz="1800" b="1" spc="10" dirty="0">
              <a:solidFill>
                <a:schemeClr val="tx1"/>
              </a:solidFill>
              <a:latin typeface="+mj-lt"/>
              <a:cs typeface="Tahoma"/>
            </a:rPr>
            <a:t> </a:t>
          </a:r>
          <a:r>
            <a:rPr lang="vi-VN" sz="1800" b="1" dirty="0">
              <a:solidFill>
                <a:schemeClr val="tx1"/>
              </a:solidFill>
              <a:latin typeface="+mj-lt"/>
              <a:cs typeface="Tahoma"/>
            </a:rPr>
            <a:t>thoát</a:t>
          </a:r>
          <a:r>
            <a:rPr lang="vi-VN" sz="1800" b="1" spc="15" dirty="0">
              <a:solidFill>
                <a:schemeClr val="tx1"/>
              </a:solidFill>
              <a:latin typeface="+mj-lt"/>
              <a:cs typeface="Tahoma"/>
            </a:rPr>
            <a:t> </a:t>
          </a:r>
          <a:r>
            <a:rPr lang="vi-VN" sz="1800" b="1" dirty="0">
              <a:solidFill>
                <a:schemeClr val="tx1"/>
              </a:solidFill>
              <a:latin typeface="+mj-lt"/>
              <a:cs typeface="Tahoma"/>
            </a:rPr>
            <a:t>nước</a:t>
          </a:r>
          <a:r>
            <a:rPr lang="vi-VN" sz="1800" b="1" spc="10" dirty="0">
              <a:solidFill>
                <a:schemeClr val="tx1"/>
              </a:solidFill>
              <a:latin typeface="+mj-lt"/>
              <a:cs typeface="Tahoma"/>
            </a:rPr>
            <a:t> </a:t>
          </a:r>
          <a:r>
            <a:rPr lang="vi-VN" sz="1800" b="1" dirty="0">
              <a:solidFill>
                <a:schemeClr val="tx1"/>
              </a:solidFill>
              <a:latin typeface="+mj-lt"/>
              <a:cs typeface="Tahoma"/>
            </a:rPr>
            <a:t>mưa</a:t>
          </a:r>
          <a:r>
            <a:rPr lang="en-US" sz="1800" b="1" dirty="0">
              <a:solidFill>
                <a:schemeClr val="tx1"/>
              </a:solidFill>
              <a:latin typeface="+mj-lt"/>
              <a:cs typeface="Tahoma"/>
            </a:rPr>
            <a:t> </a:t>
          </a:r>
          <a:r>
            <a:rPr lang="en-US" sz="1800" b="0" dirty="0">
              <a:solidFill>
                <a:schemeClr val="tx1"/>
              </a:solidFill>
              <a:latin typeface="+mj-lt"/>
              <a:cs typeface="Times New Roman" pitchFamily="18" charset="0"/>
            </a:rPr>
            <a:t>(</a:t>
          </a:r>
          <a:r>
            <a:rPr lang="en-US" sz="1800" b="0" dirty="0" err="1">
              <a:solidFill>
                <a:schemeClr val="tx1"/>
              </a:solidFill>
              <a:latin typeface="+mj-lt"/>
              <a:cs typeface="Times New Roman" pitchFamily="18" charset="0"/>
            </a:rPr>
            <a:t>khoản</a:t>
          </a:r>
          <a:r>
            <a:rPr lang="en-US" sz="1800" b="0" dirty="0">
              <a:solidFill>
                <a:schemeClr val="tx1"/>
              </a:solidFill>
              <a:latin typeface="+mj-lt"/>
              <a:cs typeface="Times New Roman" pitchFamily="18" charset="0"/>
            </a:rPr>
            <a:t> 1 </a:t>
          </a:r>
          <a:r>
            <a:rPr lang="en-US" sz="1800" b="0" dirty="0" err="1">
              <a:solidFill>
                <a:schemeClr val="tx1"/>
              </a:solidFill>
              <a:latin typeface="+mj-lt"/>
              <a:cs typeface="Times New Roman" pitchFamily="18" charset="0"/>
            </a:rPr>
            <a:t>Điều</a:t>
          </a:r>
          <a:r>
            <a:rPr lang="en-US" sz="1800" b="0" dirty="0">
              <a:solidFill>
                <a:schemeClr val="tx1"/>
              </a:solidFill>
              <a:latin typeface="+mj-lt"/>
              <a:cs typeface="Times New Roman" pitchFamily="18" charset="0"/>
            </a:rPr>
            <a:t> 86 </a:t>
          </a:r>
          <a:r>
            <a:rPr lang="en-US" sz="1800" b="0" dirty="0" err="1">
              <a:solidFill>
                <a:schemeClr val="tx1"/>
              </a:solidFill>
              <a:latin typeface="+mj-lt"/>
              <a:cs typeface="Times New Roman" pitchFamily="18" charset="0"/>
            </a:rPr>
            <a:t>Luật</a:t>
          </a:r>
          <a:r>
            <a:rPr lang="en-US" sz="1800" b="0" dirty="0">
              <a:solidFill>
                <a:schemeClr val="tx1"/>
              </a:solidFill>
              <a:latin typeface="+mj-lt"/>
              <a:cs typeface="Times New Roman" pitchFamily="18" charset="0"/>
            </a:rPr>
            <a:t> BVMT)</a:t>
          </a:r>
          <a:r>
            <a:rPr lang="vi-VN" sz="1800" dirty="0">
              <a:solidFill>
                <a:schemeClr val="tx1"/>
              </a:solidFill>
              <a:latin typeface="+mj-lt"/>
              <a:cs typeface="Tahoma"/>
            </a:rPr>
            <a:t>,</a:t>
          </a:r>
          <a:r>
            <a:rPr lang="vi-VN" sz="1800" spc="-10" dirty="0">
              <a:solidFill>
                <a:schemeClr val="tx1"/>
              </a:solidFill>
              <a:latin typeface="+mj-lt"/>
              <a:cs typeface="Tahoma"/>
            </a:rPr>
            <a:t> </a:t>
          </a:r>
          <a:r>
            <a:rPr lang="vi-VN" sz="1800" dirty="0">
              <a:solidFill>
                <a:schemeClr val="tx1"/>
              </a:solidFill>
              <a:latin typeface="+mj-lt"/>
              <a:cs typeface="Tahoma"/>
            </a:rPr>
            <a:t>trừ</a:t>
          </a:r>
          <a:r>
            <a:rPr lang="vi-VN" sz="1800" spc="-5" dirty="0">
              <a:solidFill>
                <a:schemeClr val="tx1"/>
              </a:solidFill>
              <a:latin typeface="+mj-lt"/>
              <a:cs typeface="Tahoma"/>
            </a:rPr>
            <a:t> </a:t>
          </a:r>
          <a:r>
            <a:rPr lang="vi-VN" sz="1800" dirty="0">
              <a:solidFill>
                <a:schemeClr val="tx1"/>
              </a:solidFill>
              <a:latin typeface="+mj-lt"/>
              <a:cs typeface="Tahoma"/>
            </a:rPr>
            <a:t>trường hợp</a:t>
          </a:r>
          <a:r>
            <a:rPr lang="vi-VN" sz="1800" spc="-30" dirty="0">
              <a:solidFill>
                <a:schemeClr val="tx1"/>
              </a:solidFill>
              <a:latin typeface="+mj-lt"/>
              <a:cs typeface="Tahoma"/>
            </a:rPr>
            <a:t> </a:t>
          </a:r>
          <a:r>
            <a:rPr lang="vi-VN" sz="1800" spc="-25" dirty="0">
              <a:solidFill>
                <a:schemeClr val="tx1"/>
              </a:solidFill>
              <a:latin typeface="+mj-lt"/>
              <a:cs typeface="Tahoma"/>
            </a:rPr>
            <a:t>CS </a:t>
          </a:r>
          <a:r>
            <a:rPr lang="vi-VN" sz="1800" dirty="0">
              <a:solidFill>
                <a:schemeClr val="tx1"/>
              </a:solidFill>
              <a:latin typeface="+mj-lt"/>
              <a:cs typeface="Tahoma"/>
            </a:rPr>
            <a:t>khai</a:t>
          </a:r>
          <a:r>
            <a:rPr lang="vi-VN" sz="1800" spc="-20" dirty="0">
              <a:solidFill>
                <a:schemeClr val="tx1"/>
              </a:solidFill>
              <a:latin typeface="+mj-lt"/>
              <a:cs typeface="Tahoma"/>
            </a:rPr>
            <a:t> </a:t>
          </a:r>
          <a:r>
            <a:rPr lang="vi-VN" sz="1800" dirty="0">
              <a:solidFill>
                <a:schemeClr val="tx1"/>
              </a:solidFill>
              <a:latin typeface="+mj-lt"/>
              <a:cs typeface="Tahoma"/>
            </a:rPr>
            <a:t>thác</a:t>
          </a:r>
          <a:r>
            <a:rPr lang="vi-VN" sz="1800" spc="-5" dirty="0">
              <a:solidFill>
                <a:schemeClr val="tx1"/>
              </a:solidFill>
              <a:latin typeface="+mj-lt"/>
              <a:cs typeface="Tahoma"/>
            </a:rPr>
            <a:t> </a:t>
          </a:r>
          <a:r>
            <a:rPr lang="vi-VN" sz="1800" dirty="0">
              <a:solidFill>
                <a:schemeClr val="tx1"/>
              </a:solidFill>
              <a:latin typeface="+mj-lt"/>
              <a:cs typeface="Tahoma"/>
            </a:rPr>
            <a:t>khoáng</a:t>
          </a:r>
          <a:r>
            <a:rPr lang="vi-VN" sz="1800" spc="-5" dirty="0">
              <a:solidFill>
                <a:schemeClr val="tx1"/>
              </a:solidFill>
              <a:latin typeface="+mj-lt"/>
              <a:cs typeface="Tahoma"/>
            </a:rPr>
            <a:t> </a:t>
          </a:r>
          <a:r>
            <a:rPr lang="vi-VN" sz="1800" dirty="0">
              <a:solidFill>
                <a:schemeClr val="tx1"/>
              </a:solidFill>
              <a:latin typeface="+mj-lt"/>
              <a:cs typeface="Tahoma"/>
            </a:rPr>
            <a:t>sản làm</a:t>
          </a:r>
          <a:r>
            <a:rPr lang="vi-VN" sz="1800" spc="-15" dirty="0">
              <a:solidFill>
                <a:schemeClr val="tx1"/>
              </a:solidFill>
              <a:latin typeface="+mj-lt"/>
              <a:cs typeface="Tahoma"/>
            </a:rPr>
            <a:t> </a:t>
          </a:r>
          <a:r>
            <a:rPr lang="vi-VN" sz="1800" dirty="0">
              <a:solidFill>
                <a:schemeClr val="tx1"/>
              </a:solidFill>
              <a:latin typeface="+mj-lt"/>
              <a:cs typeface="Tahoma"/>
            </a:rPr>
            <a:t>vật</a:t>
          </a:r>
          <a:r>
            <a:rPr lang="vi-VN" sz="1800" spc="-30" dirty="0">
              <a:solidFill>
                <a:schemeClr val="tx1"/>
              </a:solidFill>
              <a:latin typeface="+mj-lt"/>
              <a:cs typeface="Tahoma"/>
            </a:rPr>
            <a:t> </a:t>
          </a:r>
          <a:r>
            <a:rPr lang="vi-VN" sz="1800" dirty="0">
              <a:solidFill>
                <a:schemeClr val="tx1"/>
              </a:solidFill>
              <a:latin typeface="+mj-lt"/>
              <a:cs typeface="Tahoma"/>
            </a:rPr>
            <a:t>liệu</a:t>
          </a:r>
          <a:r>
            <a:rPr lang="vi-VN" sz="1800" spc="-5" dirty="0">
              <a:solidFill>
                <a:schemeClr val="tx1"/>
              </a:solidFill>
              <a:latin typeface="+mj-lt"/>
              <a:cs typeface="Tahoma"/>
            </a:rPr>
            <a:t> </a:t>
          </a:r>
          <a:r>
            <a:rPr lang="vi-VN" sz="1800" dirty="0">
              <a:solidFill>
                <a:schemeClr val="tx1"/>
              </a:solidFill>
              <a:latin typeface="+mj-lt"/>
              <a:cs typeface="Tahoma"/>
            </a:rPr>
            <a:t>xây</a:t>
          </a:r>
          <a:r>
            <a:rPr lang="vi-VN" sz="1800" spc="-5" dirty="0">
              <a:solidFill>
                <a:schemeClr val="tx1"/>
              </a:solidFill>
              <a:latin typeface="+mj-lt"/>
              <a:cs typeface="Tahoma"/>
            </a:rPr>
            <a:t> </a:t>
          </a:r>
          <a:r>
            <a:rPr lang="vi-VN" sz="1800" dirty="0">
              <a:solidFill>
                <a:schemeClr val="tx1"/>
              </a:solidFill>
              <a:latin typeface="+mj-lt"/>
              <a:cs typeface="Tahoma"/>
            </a:rPr>
            <a:t>dựng</a:t>
          </a:r>
          <a:r>
            <a:rPr lang="vi-VN" sz="1800" spc="-10" dirty="0">
              <a:solidFill>
                <a:schemeClr val="tx1"/>
              </a:solidFill>
              <a:latin typeface="+mj-lt"/>
              <a:cs typeface="Tahoma"/>
            </a:rPr>
            <a:t> </a:t>
          </a:r>
          <a:r>
            <a:rPr lang="en-US" sz="1800" spc="-10" dirty="0">
              <a:solidFill>
                <a:schemeClr val="tx1"/>
              </a:solidFill>
              <a:latin typeface="+mj-lt"/>
              <a:cs typeface="Tahoma"/>
            </a:rPr>
            <a:t>(</a:t>
          </a:r>
          <a:r>
            <a:rPr lang="vi-VN" sz="1800" dirty="0">
              <a:solidFill>
                <a:schemeClr val="tx1"/>
              </a:solidFill>
              <a:latin typeface="+mj-lt"/>
              <a:cs typeface="Tahoma"/>
            </a:rPr>
            <a:t>khoản</a:t>
          </a:r>
          <a:r>
            <a:rPr lang="vi-VN" sz="1800" spc="-5" dirty="0">
              <a:solidFill>
                <a:schemeClr val="tx1"/>
              </a:solidFill>
              <a:latin typeface="+mj-lt"/>
              <a:cs typeface="Tahoma"/>
            </a:rPr>
            <a:t> </a:t>
          </a:r>
          <a:r>
            <a:rPr lang="vi-VN" sz="1800" spc="-50" dirty="0">
              <a:solidFill>
                <a:schemeClr val="tx1"/>
              </a:solidFill>
              <a:latin typeface="+mj-lt"/>
              <a:cs typeface="Tahoma"/>
            </a:rPr>
            <a:t>1 </a:t>
          </a:r>
          <a:r>
            <a:rPr lang="vi-VN" sz="1800" dirty="0">
              <a:solidFill>
                <a:schemeClr val="tx1"/>
              </a:solidFill>
              <a:latin typeface="+mj-lt"/>
              <a:cs typeface="Tahoma"/>
            </a:rPr>
            <a:t>Điều</a:t>
          </a:r>
          <a:r>
            <a:rPr lang="vi-VN" sz="1800" spc="-15" dirty="0">
              <a:solidFill>
                <a:schemeClr val="tx1"/>
              </a:solidFill>
              <a:latin typeface="+mj-lt"/>
              <a:cs typeface="Tahoma"/>
            </a:rPr>
            <a:t> </a:t>
          </a:r>
          <a:r>
            <a:rPr lang="vi-VN" sz="1800" dirty="0">
              <a:solidFill>
                <a:schemeClr val="tx1"/>
              </a:solidFill>
              <a:latin typeface="+mj-lt"/>
              <a:cs typeface="Tahoma"/>
            </a:rPr>
            <a:t>74</a:t>
          </a:r>
          <a:r>
            <a:rPr lang="vi-VN" sz="1800" spc="-5" dirty="0">
              <a:solidFill>
                <a:schemeClr val="tx1"/>
              </a:solidFill>
              <a:latin typeface="+mj-lt"/>
              <a:cs typeface="Tahoma"/>
            </a:rPr>
            <a:t> </a:t>
          </a:r>
          <a:r>
            <a:rPr lang="vi-VN" sz="1800" dirty="0">
              <a:solidFill>
                <a:schemeClr val="tx1"/>
              </a:solidFill>
              <a:latin typeface="+mj-lt"/>
              <a:cs typeface="Tahoma"/>
            </a:rPr>
            <a:t>NĐ</a:t>
          </a:r>
          <a:r>
            <a:rPr lang="vi-VN" sz="1800" spc="-5" dirty="0">
              <a:solidFill>
                <a:schemeClr val="tx1"/>
              </a:solidFill>
              <a:latin typeface="+mj-lt"/>
              <a:cs typeface="Tahoma"/>
            </a:rPr>
            <a:t> </a:t>
          </a:r>
          <a:r>
            <a:rPr lang="vi-VN" sz="1800" spc="-25" dirty="0">
              <a:solidFill>
                <a:schemeClr val="tx1"/>
              </a:solidFill>
              <a:latin typeface="+mj-lt"/>
              <a:cs typeface="Tahoma"/>
            </a:rPr>
            <a:t>08)</a:t>
          </a:r>
          <a:endParaRPr lang="en-US" sz="1800" dirty="0">
            <a:solidFill>
              <a:schemeClr val="tx1"/>
            </a:solidFill>
            <a:latin typeface="+mj-lt"/>
          </a:endParaRPr>
        </a:p>
      </dgm:t>
    </dgm:pt>
    <dgm:pt modelId="{A1B054A0-C38F-42A1-82D2-3193D94E33A7}" type="sibTrans" cxnId="{7725E9E1-0063-4F65-8DC6-759F8BACEF30}">
      <dgm:prSet/>
      <dgm:spPr/>
      <dgm:t>
        <a:bodyPr/>
        <a:lstStyle/>
        <a:p>
          <a:endParaRPr lang="en-US"/>
        </a:p>
      </dgm:t>
    </dgm:pt>
    <dgm:pt modelId="{BAF01077-B6C4-4CCF-ABD6-F8A9AB3AEF69}" type="parTrans" cxnId="{7725E9E1-0063-4F65-8DC6-759F8BACEF30}">
      <dgm:prSet/>
      <dgm:spPr/>
      <dgm:t>
        <a:bodyPr/>
        <a:lstStyle/>
        <a:p>
          <a:endParaRPr lang="en-US"/>
        </a:p>
      </dgm:t>
    </dgm:pt>
    <dgm:pt modelId="{2BD88D0A-5410-484D-A663-C6AA37117F62}">
      <dgm:prSet phldrT="[Text]" custT="1">
        <dgm:style>
          <a:lnRef idx="1">
            <a:schemeClr val="accent3"/>
          </a:lnRef>
          <a:fillRef idx="3">
            <a:schemeClr val="accent3"/>
          </a:fillRef>
          <a:effectRef idx="2">
            <a:schemeClr val="accent3"/>
          </a:effectRef>
          <a:fontRef idx="minor">
            <a:schemeClr val="lt1"/>
          </a:fontRef>
        </dgm:style>
      </dgm:prSet>
      <dgm:spPr>
        <a:noFill/>
      </dgm:spPr>
      <dgm:t>
        <a:bodyPr/>
        <a:lstStyle/>
        <a:p>
          <a:r>
            <a:rPr lang="vi-VN" sz="1800" b="0" i="0" dirty="0">
              <a:solidFill>
                <a:schemeClr val="tx1"/>
              </a:solidFill>
              <a:latin typeface="Times New Roman" pitchFamily="18" charset="0"/>
              <a:cs typeface="Times New Roman" pitchFamily="18" charset="0"/>
            </a:rPr>
            <a:t>Cơ sở hoạt động trong </a:t>
          </a:r>
          <a:r>
            <a:rPr lang="en-US" sz="1800" b="0" i="0" dirty="0">
              <a:solidFill>
                <a:schemeClr val="tx1"/>
              </a:solidFill>
              <a:latin typeface="Times New Roman" pitchFamily="18" charset="0"/>
              <a:cs typeface="Times New Roman" pitchFamily="18" charset="0"/>
            </a:rPr>
            <a:t>CCN</a:t>
          </a:r>
          <a:r>
            <a:rPr lang="vi-VN" sz="1800" b="0" i="0" dirty="0">
              <a:solidFill>
                <a:schemeClr val="tx1"/>
              </a:solidFill>
              <a:latin typeface="Times New Roman" pitchFamily="18" charset="0"/>
              <a:cs typeface="Times New Roman" pitchFamily="18" charset="0"/>
            </a:rPr>
            <a:t>, khu sản xuất, kinh doanh, dịch vụ tập trung đang xả nước thải sau xử lý vào hệ thống thu gom, thoát nước mưa </a:t>
          </a:r>
          <a:r>
            <a:rPr lang="en-US" sz="1800" b="0" i="0" dirty="0" err="1">
              <a:solidFill>
                <a:schemeClr val="tx1"/>
              </a:solidFill>
              <a:latin typeface="Times New Roman" pitchFamily="18" charset="0"/>
              <a:cs typeface="Times New Roman" pitchFamily="18" charset="0"/>
            </a:rPr>
            <a:t>phải</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chấm</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dứt</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việc</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xa</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nước</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thải</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sau</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xư</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ly</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vào</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hê</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thống</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thu</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gom</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thoát</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nước</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mưa</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trong</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thời</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hạn</a:t>
          </a:r>
          <a:r>
            <a:rPr lang="en-US" sz="1800" b="0" i="0" dirty="0">
              <a:solidFill>
                <a:schemeClr val="tx1"/>
              </a:solidFill>
              <a:latin typeface="Times New Roman" pitchFamily="18" charset="0"/>
              <a:cs typeface="Times New Roman" pitchFamily="18" charset="0"/>
            </a:rPr>
            <a:t> 24 </a:t>
          </a:r>
          <a:r>
            <a:rPr lang="en-US" sz="1800" b="0" i="0" dirty="0" err="1">
              <a:solidFill>
                <a:schemeClr val="tx1"/>
              </a:solidFill>
              <a:latin typeface="Times New Roman" pitchFamily="18" charset="0"/>
              <a:cs typeface="Times New Roman" pitchFamily="18" charset="0"/>
            </a:rPr>
            <a:t>tháng</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kê</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tư</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ngày</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Luật</a:t>
          </a:r>
          <a:r>
            <a:rPr lang="en-US" sz="1800" b="0" i="0" dirty="0">
              <a:solidFill>
                <a:schemeClr val="tx1"/>
              </a:solidFill>
              <a:latin typeface="Times New Roman" pitchFamily="18" charset="0"/>
              <a:cs typeface="Times New Roman" pitchFamily="18" charset="0"/>
            </a:rPr>
            <a:t> BVMT có </a:t>
          </a:r>
          <a:r>
            <a:rPr lang="en-US" sz="1800" b="0" i="0" dirty="0" err="1">
              <a:solidFill>
                <a:schemeClr val="tx1"/>
              </a:solidFill>
              <a:latin typeface="Times New Roman" pitchFamily="18" charset="0"/>
              <a:cs typeface="Times New Roman" pitchFamily="18" charset="0"/>
            </a:rPr>
            <a:t>hiệu</a:t>
          </a:r>
          <a:r>
            <a:rPr lang="en-US" sz="1800" b="0" i="0" dirty="0">
              <a:solidFill>
                <a:schemeClr val="tx1"/>
              </a:solidFill>
              <a:latin typeface="Times New Roman" pitchFamily="18" charset="0"/>
              <a:cs typeface="Times New Roman" pitchFamily="18" charset="0"/>
            </a:rPr>
            <a:t> </a:t>
          </a:r>
          <a:r>
            <a:rPr lang="en-US" sz="1800" b="0" i="0" dirty="0" err="1">
              <a:solidFill>
                <a:schemeClr val="tx1"/>
              </a:solidFill>
              <a:latin typeface="Times New Roman" pitchFamily="18" charset="0"/>
              <a:cs typeface="Times New Roman" pitchFamily="18" charset="0"/>
            </a:rPr>
            <a:t>lực</a:t>
          </a:r>
          <a:r>
            <a:rPr lang="en-US" sz="1800" b="0" i="0" dirty="0">
              <a:solidFill>
                <a:schemeClr val="tx1"/>
              </a:solidFill>
              <a:latin typeface="Times New Roman" pitchFamily="18" charset="0"/>
              <a:cs typeface="Times New Roman" pitchFamily="18" charset="0"/>
            </a:rPr>
            <a:t> (</a:t>
          </a:r>
          <a:r>
            <a:rPr lang="vi-VN" sz="1800" b="0" i="0" dirty="0">
              <a:solidFill>
                <a:schemeClr val="tx1"/>
              </a:solidFill>
              <a:latin typeface="Times New Roman" pitchFamily="18" charset="0"/>
              <a:cs typeface="Times New Roman" pitchFamily="18" charset="0"/>
            </a:rPr>
            <a:t>quy định tại điểm đ khoản 4 Điều 51 và điểm đ khoản 3 Điều 52 của Luật </a:t>
          </a:r>
          <a:r>
            <a:rPr lang="en-US" sz="1800" b="0" i="0" dirty="0">
              <a:solidFill>
                <a:schemeClr val="tx1"/>
              </a:solidFill>
              <a:latin typeface="Times New Roman" pitchFamily="18" charset="0"/>
              <a:cs typeface="Times New Roman" pitchFamily="18" charset="0"/>
            </a:rPr>
            <a:t>BVMT)</a:t>
          </a:r>
          <a:endParaRPr lang="en-US" sz="1800" dirty="0">
            <a:solidFill>
              <a:schemeClr val="tx1"/>
            </a:solidFill>
            <a:latin typeface="Times New Roman" pitchFamily="18" charset="0"/>
            <a:cs typeface="Times New Roman" pitchFamily="18" charset="0"/>
          </a:endParaRPr>
        </a:p>
      </dgm:t>
    </dgm:pt>
    <dgm:pt modelId="{E3E6A4B6-C504-4BBC-9DA5-DBC598512901}" type="sibTrans" cxnId="{349E9E1B-96D1-45A1-A42C-7E0C8042CCCD}">
      <dgm:prSet/>
      <dgm:spPr/>
      <dgm:t>
        <a:bodyPr/>
        <a:lstStyle/>
        <a:p>
          <a:endParaRPr lang="en-US"/>
        </a:p>
      </dgm:t>
    </dgm:pt>
    <dgm:pt modelId="{A5276A55-2B00-4765-84B6-3FCC1B18F7BB}" type="parTrans" cxnId="{349E9E1B-96D1-45A1-A42C-7E0C8042CCCD}">
      <dgm:prSet/>
      <dgm:spPr/>
      <dgm:t>
        <a:bodyPr/>
        <a:lstStyle/>
        <a:p>
          <a:endParaRPr lang="en-US"/>
        </a:p>
      </dgm:t>
    </dgm:pt>
    <dgm:pt modelId="{4080989E-3AB3-4CDE-96E2-F158C03F1593}" type="pres">
      <dgm:prSet presAssocID="{DF704F09-7FFE-4552-B5A3-06E85892836A}" presName="Name0" presStyleCnt="0">
        <dgm:presLayoutVars>
          <dgm:chPref val="1"/>
          <dgm:dir/>
          <dgm:animOne val="branch"/>
          <dgm:animLvl val="lvl"/>
          <dgm:resizeHandles val="exact"/>
        </dgm:presLayoutVars>
      </dgm:prSet>
      <dgm:spPr/>
    </dgm:pt>
    <dgm:pt modelId="{7AC25AEE-E42C-446E-8B9C-F45012DD4C80}" type="pres">
      <dgm:prSet presAssocID="{C3478CF2-940A-4753-8C8C-0EC7613346BD}" presName="root1" presStyleCnt="0"/>
      <dgm:spPr/>
    </dgm:pt>
    <dgm:pt modelId="{0DFF50B0-942B-4384-8755-4A403B2E129F}" type="pres">
      <dgm:prSet presAssocID="{C3478CF2-940A-4753-8C8C-0EC7613346BD}" presName="LevelOneTextNode" presStyleLbl="node0" presStyleIdx="0" presStyleCnt="1" custScaleX="69032" custLinFactX="-96258" custLinFactNeighborX="-100000" custLinFactNeighborY="-5051">
        <dgm:presLayoutVars>
          <dgm:chPref val="3"/>
        </dgm:presLayoutVars>
      </dgm:prSet>
      <dgm:spPr/>
    </dgm:pt>
    <dgm:pt modelId="{1F1D2D29-B805-49FC-AE50-8EFA167CCAB8}" type="pres">
      <dgm:prSet presAssocID="{C3478CF2-940A-4753-8C8C-0EC7613346BD}" presName="level2hierChild" presStyleCnt="0"/>
      <dgm:spPr/>
    </dgm:pt>
    <dgm:pt modelId="{6A8EF5FC-A134-4515-95CC-CBCF9DF9C6F4}" type="pres">
      <dgm:prSet presAssocID="{DDE0DC95-0425-4E2A-A5B6-143493499628}" presName="conn2-1" presStyleLbl="parChTrans1D2" presStyleIdx="0" presStyleCnt="3"/>
      <dgm:spPr/>
    </dgm:pt>
    <dgm:pt modelId="{7169334E-6D4E-49A5-B938-803FFE991FF8}" type="pres">
      <dgm:prSet presAssocID="{DDE0DC95-0425-4E2A-A5B6-143493499628}" presName="connTx" presStyleLbl="parChTrans1D2" presStyleIdx="0" presStyleCnt="3"/>
      <dgm:spPr/>
    </dgm:pt>
    <dgm:pt modelId="{4A379464-4653-430D-A19F-72F696042BFD}" type="pres">
      <dgm:prSet presAssocID="{86C960A1-39DB-4561-8170-23C1F823499D}" presName="root2" presStyleCnt="0"/>
      <dgm:spPr/>
    </dgm:pt>
    <dgm:pt modelId="{3740650A-DF84-430D-AAA8-8AD1FE676AE4}" type="pres">
      <dgm:prSet presAssocID="{86C960A1-39DB-4561-8170-23C1F823499D}" presName="LevelTwoTextNode" presStyleLbl="node2" presStyleIdx="0" presStyleCnt="3" custScaleX="247182" custScaleY="202034" custLinFactNeighborX="-2395" custLinFactNeighborY="-20721">
        <dgm:presLayoutVars>
          <dgm:chPref val="3"/>
        </dgm:presLayoutVars>
      </dgm:prSet>
      <dgm:spPr/>
    </dgm:pt>
    <dgm:pt modelId="{A2ACDF47-8431-4DDE-9AA4-AA6D4C212A0C}" type="pres">
      <dgm:prSet presAssocID="{86C960A1-39DB-4561-8170-23C1F823499D}" presName="level3hierChild" presStyleCnt="0"/>
      <dgm:spPr/>
    </dgm:pt>
    <dgm:pt modelId="{9FA1370C-A510-4336-9CBE-A14C3985D2CB}" type="pres">
      <dgm:prSet presAssocID="{A5276A55-2B00-4765-84B6-3FCC1B18F7BB}" presName="conn2-1" presStyleLbl="parChTrans1D2" presStyleIdx="1" presStyleCnt="3"/>
      <dgm:spPr/>
    </dgm:pt>
    <dgm:pt modelId="{7A3555AF-3BE9-4CEC-8BE0-D33508E8201D}" type="pres">
      <dgm:prSet presAssocID="{A5276A55-2B00-4765-84B6-3FCC1B18F7BB}" presName="connTx" presStyleLbl="parChTrans1D2" presStyleIdx="1" presStyleCnt="3"/>
      <dgm:spPr/>
    </dgm:pt>
    <dgm:pt modelId="{97310B0A-2E7F-41DB-A29E-39EBE71222C5}" type="pres">
      <dgm:prSet presAssocID="{2BD88D0A-5410-484D-A663-C6AA37117F62}" presName="root2" presStyleCnt="0"/>
      <dgm:spPr/>
    </dgm:pt>
    <dgm:pt modelId="{3742B7AA-A467-47BE-A02A-EB3504414890}" type="pres">
      <dgm:prSet presAssocID="{2BD88D0A-5410-484D-A663-C6AA37117F62}" presName="LevelTwoTextNode" presStyleLbl="node2" presStyleIdx="1" presStyleCnt="3" custScaleX="232085" custScaleY="153485" custLinFactNeighborX="-2114" custLinFactNeighborY="-9754">
        <dgm:presLayoutVars>
          <dgm:chPref val="3"/>
        </dgm:presLayoutVars>
      </dgm:prSet>
      <dgm:spPr/>
    </dgm:pt>
    <dgm:pt modelId="{0D014379-1F8A-4D50-B91A-E044458D2029}" type="pres">
      <dgm:prSet presAssocID="{2BD88D0A-5410-484D-A663-C6AA37117F62}" presName="level3hierChild" presStyleCnt="0"/>
      <dgm:spPr/>
    </dgm:pt>
    <dgm:pt modelId="{2F204100-0FBE-43CC-8B79-FA32472DB9B0}" type="pres">
      <dgm:prSet presAssocID="{BAF01077-B6C4-4CCF-ABD6-F8A9AB3AEF69}" presName="conn2-1" presStyleLbl="parChTrans1D2" presStyleIdx="2" presStyleCnt="3"/>
      <dgm:spPr/>
    </dgm:pt>
    <dgm:pt modelId="{50B5F257-CC2E-4C6A-B299-9D474ABAADA7}" type="pres">
      <dgm:prSet presAssocID="{BAF01077-B6C4-4CCF-ABD6-F8A9AB3AEF69}" presName="connTx" presStyleLbl="parChTrans1D2" presStyleIdx="2" presStyleCnt="3"/>
      <dgm:spPr/>
    </dgm:pt>
    <dgm:pt modelId="{175A54AF-D6D5-4832-BEE4-B824034EE3B5}" type="pres">
      <dgm:prSet presAssocID="{0FFDFB25-22E1-42EC-8834-302EF4BFB74F}" presName="root2" presStyleCnt="0"/>
      <dgm:spPr/>
    </dgm:pt>
    <dgm:pt modelId="{61BC6A90-F56D-4812-B365-BE3494B8A49A}" type="pres">
      <dgm:prSet presAssocID="{0FFDFB25-22E1-42EC-8834-302EF4BFB74F}" presName="LevelTwoTextNode" presStyleLbl="node2" presStyleIdx="2" presStyleCnt="3" custScaleX="234662" custLinFactNeighborX="-2395" custLinFactNeighborY="7504">
        <dgm:presLayoutVars>
          <dgm:chPref val="3"/>
        </dgm:presLayoutVars>
      </dgm:prSet>
      <dgm:spPr/>
    </dgm:pt>
    <dgm:pt modelId="{FF6B69E3-A35C-4719-B0F4-473157BE664A}" type="pres">
      <dgm:prSet presAssocID="{0FFDFB25-22E1-42EC-8834-302EF4BFB74F}" presName="level3hierChild" presStyleCnt="0"/>
      <dgm:spPr/>
    </dgm:pt>
  </dgm:ptLst>
  <dgm:cxnLst>
    <dgm:cxn modelId="{2D235608-27C0-4E2A-BBEB-6D2D119A3036}" type="presOf" srcId="{A5276A55-2B00-4765-84B6-3FCC1B18F7BB}" destId="{9FA1370C-A510-4336-9CBE-A14C3985D2CB}" srcOrd="0" destOrd="0" presId="urn:microsoft.com/office/officeart/2008/layout/HorizontalMultiLevelHierarchy"/>
    <dgm:cxn modelId="{349E9E1B-96D1-45A1-A42C-7E0C8042CCCD}" srcId="{C3478CF2-940A-4753-8C8C-0EC7613346BD}" destId="{2BD88D0A-5410-484D-A663-C6AA37117F62}" srcOrd="1" destOrd="0" parTransId="{A5276A55-2B00-4765-84B6-3FCC1B18F7BB}" sibTransId="{E3E6A4B6-C504-4BBC-9DA5-DBC598512901}"/>
    <dgm:cxn modelId="{393CC630-5B89-4733-ADA0-6B94F63B3FCC}" type="presOf" srcId="{DDE0DC95-0425-4E2A-A5B6-143493499628}" destId="{6A8EF5FC-A134-4515-95CC-CBCF9DF9C6F4}" srcOrd="0" destOrd="0" presId="urn:microsoft.com/office/officeart/2008/layout/HorizontalMultiLevelHierarchy"/>
    <dgm:cxn modelId="{4FF6813E-84F8-473C-8D34-873B6B1C9276}" type="presOf" srcId="{86C960A1-39DB-4561-8170-23C1F823499D}" destId="{3740650A-DF84-430D-AAA8-8AD1FE676AE4}" srcOrd="0" destOrd="0" presId="urn:microsoft.com/office/officeart/2008/layout/HorizontalMultiLevelHierarchy"/>
    <dgm:cxn modelId="{96894D60-F107-402A-A462-E3F47CC9213E}" type="presOf" srcId="{0FFDFB25-22E1-42EC-8834-302EF4BFB74F}" destId="{61BC6A90-F56D-4812-B365-BE3494B8A49A}" srcOrd="0" destOrd="0" presId="urn:microsoft.com/office/officeart/2008/layout/HorizontalMultiLevelHierarchy"/>
    <dgm:cxn modelId="{A3311367-4B50-4227-937C-0EB33D53CF85}" type="presOf" srcId="{2BD88D0A-5410-484D-A663-C6AA37117F62}" destId="{3742B7AA-A467-47BE-A02A-EB3504414890}" srcOrd="0" destOrd="0" presId="urn:microsoft.com/office/officeart/2008/layout/HorizontalMultiLevelHierarchy"/>
    <dgm:cxn modelId="{3B41784F-9854-40B2-A683-5191CC637543}" type="presOf" srcId="{DF704F09-7FFE-4552-B5A3-06E85892836A}" destId="{4080989E-3AB3-4CDE-96E2-F158C03F1593}" srcOrd="0" destOrd="0" presId="urn:microsoft.com/office/officeart/2008/layout/HorizontalMultiLevelHierarchy"/>
    <dgm:cxn modelId="{D04CE677-8E7B-44B7-92C4-A426287E32DC}" type="presOf" srcId="{A5276A55-2B00-4765-84B6-3FCC1B18F7BB}" destId="{7A3555AF-3BE9-4CEC-8BE0-D33508E8201D}" srcOrd="1" destOrd="0" presId="urn:microsoft.com/office/officeart/2008/layout/HorizontalMultiLevelHierarchy"/>
    <dgm:cxn modelId="{83C7FA79-E7FE-4269-B82F-58F80AB80C8F}" type="presOf" srcId="{C3478CF2-940A-4753-8C8C-0EC7613346BD}" destId="{0DFF50B0-942B-4384-8755-4A403B2E129F}" srcOrd="0" destOrd="0" presId="urn:microsoft.com/office/officeart/2008/layout/HorizontalMultiLevelHierarchy"/>
    <dgm:cxn modelId="{C4A20C7C-F2FB-4508-8BA7-AEDB87366794}" srcId="{C3478CF2-940A-4753-8C8C-0EC7613346BD}" destId="{86C960A1-39DB-4561-8170-23C1F823499D}" srcOrd="0" destOrd="0" parTransId="{DDE0DC95-0425-4E2A-A5B6-143493499628}" sibTransId="{4708C7EF-E3FD-496A-B5E7-0C3A3735DEBD}"/>
    <dgm:cxn modelId="{A996B9A2-74BC-42B1-ABFD-10269C828C48}" type="presOf" srcId="{BAF01077-B6C4-4CCF-ABD6-F8A9AB3AEF69}" destId="{2F204100-0FBE-43CC-8B79-FA32472DB9B0}" srcOrd="0" destOrd="0" presId="urn:microsoft.com/office/officeart/2008/layout/HorizontalMultiLevelHierarchy"/>
    <dgm:cxn modelId="{3A7F1ECB-EBB8-44A3-B6E6-9F75FB368474}" type="presOf" srcId="{BAF01077-B6C4-4CCF-ABD6-F8A9AB3AEF69}" destId="{50B5F257-CC2E-4C6A-B299-9D474ABAADA7}" srcOrd="1" destOrd="0" presId="urn:microsoft.com/office/officeart/2008/layout/HorizontalMultiLevelHierarchy"/>
    <dgm:cxn modelId="{7725E9E1-0063-4F65-8DC6-759F8BACEF30}" srcId="{C3478CF2-940A-4753-8C8C-0EC7613346BD}" destId="{0FFDFB25-22E1-42EC-8834-302EF4BFB74F}" srcOrd="2" destOrd="0" parTransId="{BAF01077-B6C4-4CCF-ABD6-F8A9AB3AEF69}" sibTransId="{A1B054A0-C38F-42A1-82D2-3193D94E33A7}"/>
    <dgm:cxn modelId="{F598D6E8-8908-493B-9FB0-8DCBD3EF0F6B}" srcId="{DF704F09-7FFE-4552-B5A3-06E85892836A}" destId="{C3478CF2-940A-4753-8C8C-0EC7613346BD}" srcOrd="0" destOrd="0" parTransId="{5595D804-1AF9-4EE9-8CEB-3775DCEB2D17}" sibTransId="{DDB5E739-4C8F-4841-88C8-5D4E4B2754C4}"/>
    <dgm:cxn modelId="{07D89AF8-D513-4A94-9E05-AD9461DBEB13}" type="presOf" srcId="{DDE0DC95-0425-4E2A-A5B6-143493499628}" destId="{7169334E-6D4E-49A5-B938-803FFE991FF8}" srcOrd="1" destOrd="0" presId="urn:microsoft.com/office/officeart/2008/layout/HorizontalMultiLevelHierarchy"/>
    <dgm:cxn modelId="{B5DDA713-90A7-4780-8046-FD83CE235245}" type="presParOf" srcId="{4080989E-3AB3-4CDE-96E2-F158C03F1593}" destId="{7AC25AEE-E42C-446E-8B9C-F45012DD4C80}" srcOrd="0" destOrd="0" presId="urn:microsoft.com/office/officeart/2008/layout/HorizontalMultiLevelHierarchy"/>
    <dgm:cxn modelId="{7E310F89-7D29-4CC2-BE1F-B3AAD69120D2}" type="presParOf" srcId="{7AC25AEE-E42C-446E-8B9C-F45012DD4C80}" destId="{0DFF50B0-942B-4384-8755-4A403B2E129F}" srcOrd="0" destOrd="0" presId="urn:microsoft.com/office/officeart/2008/layout/HorizontalMultiLevelHierarchy"/>
    <dgm:cxn modelId="{C1A0095C-E568-466F-8ECB-EE31673AA3A7}" type="presParOf" srcId="{7AC25AEE-E42C-446E-8B9C-F45012DD4C80}" destId="{1F1D2D29-B805-49FC-AE50-8EFA167CCAB8}" srcOrd="1" destOrd="0" presId="urn:microsoft.com/office/officeart/2008/layout/HorizontalMultiLevelHierarchy"/>
    <dgm:cxn modelId="{B7093B40-5E9A-411E-80E4-B7FAF1A5DC41}" type="presParOf" srcId="{1F1D2D29-B805-49FC-AE50-8EFA167CCAB8}" destId="{6A8EF5FC-A134-4515-95CC-CBCF9DF9C6F4}" srcOrd="0" destOrd="0" presId="urn:microsoft.com/office/officeart/2008/layout/HorizontalMultiLevelHierarchy"/>
    <dgm:cxn modelId="{EB78890D-4A24-4DB0-B402-966BB86BC735}" type="presParOf" srcId="{6A8EF5FC-A134-4515-95CC-CBCF9DF9C6F4}" destId="{7169334E-6D4E-49A5-B938-803FFE991FF8}" srcOrd="0" destOrd="0" presId="urn:microsoft.com/office/officeart/2008/layout/HorizontalMultiLevelHierarchy"/>
    <dgm:cxn modelId="{FD99CC8C-7CB4-4B4E-921D-00750561C86E}" type="presParOf" srcId="{1F1D2D29-B805-49FC-AE50-8EFA167CCAB8}" destId="{4A379464-4653-430D-A19F-72F696042BFD}" srcOrd="1" destOrd="0" presId="urn:microsoft.com/office/officeart/2008/layout/HorizontalMultiLevelHierarchy"/>
    <dgm:cxn modelId="{2095E5DF-6F4A-4068-9BC2-28B1B1A87883}" type="presParOf" srcId="{4A379464-4653-430D-A19F-72F696042BFD}" destId="{3740650A-DF84-430D-AAA8-8AD1FE676AE4}" srcOrd="0" destOrd="0" presId="urn:microsoft.com/office/officeart/2008/layout/HorizontalMultiLevelHierarchy"/>
    <dgm:cxn modelId="{72D4FF4C-5C33-4134-9FE2-DAB9928C9CC9}" type="presParOf" srcId="{4A379464-4653-430D-A19F-72F696042BFD}" destId="{A2ACDF47-8431-4DDE-9AA4-AA6D4C212A0C}" srcOrd="1" destOrd="0" presId="urn:microsoft.com/office/officeart/2008/layout/HorizontalMultiLevelHierarchy"/>
    <dgm:cxn modelId="{522719DF-B6A7-4117-B1D2-EE6C0BC500CB}" type="presParOf" srcId="{1F1D2D29-B805-49FC-AE50-8EFA167CCAB8}" destId="{9FA1370C-A510-4336-9CBE-A14C3985D2CB}" srcOrd="2" destOrd="0" presId="urn:microsoft.com/office/officeart/2008/layout/HorizontalMultiLevelHierarchy"/>
    <dgm:cxn modelId="{93F5A144-A27E-4381-BF15-8121A0F51EDB}" type="presParOf" srcId="{9FA1370C-A510-4336-9CBE-A14C3985D2CB}" destId="{7A3555AF-3BE9-4CEC-8BE0-D33508E8201D}" srcOrd="0" destOrd="0" presId="urn:microsoft.com/office/officeart/2008/layout/HorizontalMultiLevelHierarchy"/>
    <dgm:cxn modelId="{A915B269-6E3D-4492-8C92-7428DAC40064}" type="presParOf" srcId="{1F1D2D29-B805-49FC-AE50-8EFA167CCAB8}" destId="{97310B0A-2E7F-41DB-A29E-39EBE71222C5}" srcOrd="3" destOrd="0" presId="urn:microsoft.com/office/officeart/2008/layout/HorizontalMultiLevelHierarchy"/>
    <dgm:cxn modelId="{7C4623E7-30C3-4D7B-B78E-A7EFEE930B72}" type="presParOf" srcId="{97310B0A-2E7F-41DB-A29E-39EBE71222C5}" destId="{3742B7AA-A467-47BE-A02A-EB3504414890}" srcOrd="0" destOrd="0" presId="urn:microsoft.com/office/officeart/2008/layout/HorizontalMultiLevelHierarchy"/>
    <dgm:cxn modelId="{8CBD2BA6-F75D-41FF-970F-E74E3F18FFFA}" type="presParOf" srcId="{97310B0A-2E7F-41DB-A29E-39EBE71222C5}" destId="{0D014379-1F8A-4D50-B91A-E044458D2029}" srcOrd="1" destOrd="0" presId="urn:microsoft.com/office/officeart/2008/layout/HorizontalMultiLevelHierarchy"/>
    <dgm:cxn modelId="{3FB96283-76EA-4C92-AC71-DF3BA6437746}" type="presParOf" srcId="{1F1D2D29-B805-49FC-AE50-8EFA167CCAB8}" destId="{2F204100-0FBE-43CC-8B79-FA32472DB9B0}" srcOrd="4" destOrd="0" presId="urn:microsoft.com/office/officeart/2008/layout/HorizontalMultiLevelHierarchy"/>
    <dgm:cxn modelId="{D32D99ED-9914-4B10-BC77-61BCCDD9264A}" type="presParOf" srcId="{2F204100-0FBE-43CC-8B79-FA32472DB9B0}" destId="{50B5F257-CC2E-4C6A-B299-9D474ABAADA7}" srcOrd="0" destOrd="0" presId="urn:microsoft.com/office/officeart/2008/layout/HorizontalMultiLevelHierarchy"/>
    <dgm:cxn modelId="{4CB4F807-2454-4AB5-9B9F-6D7FA71BC7B6}" type="presParOf" srcId="{1F1D2D29-B805-49FC-AE50-8EFA167CCAB8}" destId="{175A54AF-D6D5-4832-BEE4-B824034EE3B5}" srcOrd="5" destOrd="0" presId="urn:microsoft.com/office/officeart/2008/layout/HorizontalMultiLevelHierarchy"/>
    <dgm:cxn modelId="{80D3B124-6DBF-42E4-BE0B-F102C04B2B9E}" type="presParOf" srcId="{175A54AF-D6D5-4832-BEE4-B824034EE3B5}" destId="{61BC6A90-F56D-4812-B365-BE3494B8A49A}" srcOrd="0" destOrd="0" presId="urn:microsoft.com/office/officeart/2008/layout/HorizontalMultiLevelHierarchy"/>
    <dgm:cxn modelId="{A0EBD9F6-BABD-48AF-87B6-915FAE9806B2}" type="presParOf" srcId="{175A54AF-D6D5-4832-BEE4-B824034EE3B5}" destId="{FF6B69E3-A35C-4719-B0F4-473157BE66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err="1">
              <a:latin typeface="Times New Roman" pitchFamily="18" charset="0"/>
              <a:cs typeface="Times New Roman" pitchFamily="18" charset="0"/>
            </a:rPr>
            <a:t>Đối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với</a:t>
          </a:r>
          <a:r>
            <a:rPr lang="en-US" sz="1800" dirty="0">
              <a:latin typeface="Times New Roman" pitchFamily="18" charset="0"/>
              <a:cs typeface="Times New Roman" pitchFamily="18" charset="0"/>
            </a:rPr>
            <a:t> CTRSH (</a:t>
          </a:r>
          <a:r>
            <a:rPr lang="en-US" sz="1800" dirty="0" err="1">
              <a:latin typeface="Times New Roman" pitchFamily="18" charset="0"/>
              <a:cs typeface="Times New Roman" pitchFamily="18" charset="0"/>
            </a:rPr>
            <a:t>Khoản</a:t>
          </a:r>
          <a:r>
            <a:rPr lang="en-US" sz="1800" dirty="0">
              <a:latin typeface="Times New Roman" pitchFamily="18" charset="0"/>
              <a:cs typeface="Times New Roman" pitchFamily="18" charset="0"/>
            </a:rPr>
            <a:t> 1,2,3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58 </a:t>
          </a:r>
          <a:r>
            <a:rPr lang="en-US" sz="1800" dirty="0" err="1">
              <a:latin typeface="Times New Roman" pitchFamily="18" charset="0"/>
              <a:cs typeface="Times New Roman" pitchFamily="18" charset="0"/>
            </a:rPr>
            <a:t>Nghị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08)</a:t>
          </a: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200" dirty="0">
              <a:latin typeface="Times New Roman" pitchFamily="18" charset="0"/>
              <a:cs typeface="Times New Roman" pitchFamily="18" charset="0"/>
            </a:rPr>
            <a:t>&lt; 300kg/</a:t>
          </a:r>
          <a:r>
            <a:rPr lang="en-US" sz="2200" dirty="0" err="1">
              <a:latin typeface="Times New Roman" pitchFamily="18" charset="0"/>
              <a:cs typeface="Times New Roman" pitchFamily="18" charset="0"/>
            </a:rPr>
            <a:t>ngày</a:t>
          </a:r>
          <a:endParaRPr lang="en-US" sz="2200" dirty="0">
            <a:latin typeface="Times New Roman" pitchFamily="18" charset="0"/>
            <a:cs typeface="Times New Roman" pitchFamily="18" charset="0"/>
          </a:endParaRPr>
        </a:p>
      </dgm:t>
    </dgm:pt>
    <dgm:pt modelId="{F9963A0E-AAC6-450F-AB66-292E43428D94}" type="parTrans" cxnId="{CF15687D-5627-43BD-B20C-5FB2C304D375}">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C6059C5D-10E4-4CA1-AAA9-0F21DBBC169A}" type="sibTrans" cxnId="{CF15687D-5627-43BD-B20C-5FB2C304D375}">
      <dgm:prSet/>
      <dgm:spPr/>
      <dgm:t>
        <a:bodyPr/>
        <a:lstStyle/>
        <a:p>
          <a:endParaRPr lang="en-US"/>
        </a:p>
      </dgm:t>
    </dgm:pt>
    <dgm:pt modelId="{2C0C33B5-3D13-4A6A-86F8-739BDB1CC21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500" b="0" i="0" dirty="0">
              <a:latin typeface="Times New Roman" pitchFamily="18" charset="0"/>
              <a:cs typeface="Times New Roman" pitchFamily="18" charset="0"/>
            </a:rPr>
            <a:t>Đ</a:t>
          </a:r>
          <a:r>
            <a:rPr lang="vi-VN" sz="1500" b="0" i="0" dirty="0">
              <a:latin typeface="Times New Roman" pitchFamily="18" charset="0"/>
              <a:cs typeface="Times New Roman" pitchFamily="18" charset="0"/>
            </a:rPr>
            <a:t>ược lựa chọn hình thức quản lý chất thải rắn sinh hoạt như hộ gia đình, cá nhân</a:t>
          </a:r>
          <a:endParaRPr lang="en-US" sz="1500" dirty="0"/>
        </a:p>
      </dgm:t>
    </dgm:pt>
    <dgm:pt modelId="{2787DCB7-71E8-4A1D-932E-04254F2AC86E}" type="parTrans" cxnId="{29F293B3-4D1C-4E32-B070-0DFC26C3B77D}">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02076DB3-42DD-4086-AC5E-56C20B9E2736}" type="sibTrans" cxnId="{29F293B3-4D1C-4E32-B070-0DFC26C3B77D}">
      <dgm:prSet/>
      <dgm:spPr/>
      <dgm:t>
        <a:bodyPr/>
        <a:lstStyle/>
        <a:p>
          <a:endParaRPr lang="en-US"/>
        </a:p>
      </dgm:t>
    </dgm:pt>
    <dgm:pt modelId="{1AE932D9-CD0C-4EA3-A29D-4B36F69BD58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500" b="0" i="0" dirty="0" err="1">
              <a:latin typeface="Times New Roman" pitchFamily="18" charset="0"/>
              <a:cs typeface="Times New Roman" pitchFamily="18" charset="0"/>
            </a:rPr>
            <a:t>Chuyển</a:t>
          </a:r>
          <a:r>
            <a:rPr lang="en-US" sz="1500" b="0" i="0" dirty="0">
              <a:latin typeface="Times New Roman" pitchFamily="18" charset="0"/>
              <a:cs typeface="Times New Roman" pitchFamily="18" charset="0"/>
            </a:rPr>
            <a:t> </a:t>
          </a:r>
          <a:r>
            <a:rPr lang="en-US" sz="1500" b="0" i="0" dirty="0" err="1">
              <a:latin typeface="Times New Roman" pitchFamily="18" charset="0"/>
              <a:cs typeface="Times New Roman" pitchFamily="18" charset="0"/>
            </a:rPr>
            <a:t>giao</a:t>
          </a:r>
          <a:r>
            <a:rPr lang="en-US" sz="1500" b="0" i="0" dirty="0">
              <a:latin typeface="Times New Roman" pitchFamily="18" charset="0"/>
              <a:cs typeface="Times New Roman" pitchFamily="18" charset="0"/>
            </a:rPr>
            <a:t>, </a:t>
          </a:r>
          <a:r>
            <a:rPr lang="vi-VN" sz="1500" b="0" i="0" dirty="0">
              <a:latin typeface="Times New Roman" pitchFamily="18" charset="0"/>
              <a:cs typeface="Times New Roman" pitchFamily="18" charset="0"/>
            </a:rPr>
            <a:t>ký hợp đồng dịch vụ thu gom, vận chuyển và xử lý; chi trả giá dịch vụ theo hợp đồng dịch vụ và theo quy định cụ thể của chính quyền địa phương.</a:t>
          </a:r>
          <a:endParaRPr lang="en-US" sz="1500" dirty="0"/>
        </a:p>
      </dgm:t>
    </dgm:pt>
    <dgm:pt modelId="{3EBE9FC1-9442-4390-B78B-703D769C5A41}" type="parTrans" cxnId="{D947851D-6740-4167-85D3-72A330A83AA7}">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22B96105-0506-4DE5-A57A-117DE8A8FE7E}" type="sibTrans" cxnId="{D947851D-6740-4167-85D3-72A330A83AA7}">
      <dgm:prSet/>
      <dgm:spPr/>
      <dgm:t>
        <a:bodyPr/>
        <a:lstStyle/>
        <a:p>
          <a:endParaRPr lang="en-US"/>
        </a:p>
      </dgm:t>
    </dgm:pt>
    <dgm:pt modelId="{ACD0DF5E-32B2-499D-B7E8-B6D9FE51091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200" dirty="0">
              <a:latin typeface="Times New Roman" pitchFamily="18" charset="0"/>
              <a:cs typeface="Times New Roman" pitchFamily="18" charset="0"/>
            </a:rPr>
            <a:t>≥300kg/</a:t>
          </a:r>
          <a:r>
            <a:rPr lang="en-US" sz="2200" dirty="0" err="1">
              <a:latin typeface="Times New Roman" pitchFamily="18" charset="0"/>
              <a:cs typeface="Times New Roman" pitchFamily="18" charset="0"/>
            </a:rPr>
            <a:t>ngày</a:t>
          </a:r>
          <a:endParaRPr lang="en-US" sz="2200" dirty="0"/>
        </a:p>
      </dgm:t>
    </dgm:pt>
    <dgm:pt modelId="{7F7780DF-5BAA-406F-9A70-FC66854EBEF5}" type="parTrans" cxnId="{410962A1-47F5-4812-8EB9-7211598DCD18}">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0313BD9A-52EB-401B-9806-C1BD73BED1B6}" type="sibTrans" cxnId="{410962A1-47F5-4812-8EB9-7211598DCD18}">
      <dgm:prSet/>
      <dgm:spPr/>
      <dgm:t>
        <a:bodyPr/>
        <a:lstStyle/>
        <a:p>
          <a:endParaRPr lang="en-US"/>
        </a:p>
      </dgm:t>
    </dgm:pt>
    <dgm:pt modelId="{3375F9D6-9D10-4FB1-A59B-089FA1CBA0A9}">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lnSpc>
              <a:spcPct val="100000"/>
            </a:lnSpc>
            <a:spcAft>
              <a:spcPts val="0"/>
            </a:spcAft>
          </a:pPr>
          <a:r>
            <a:rPr lang="en-US" sz="2000" dirty="0" err="1">
              <a:solidFill>
                <a:schemeClr val="tx1"/>
              </a:solidFill>
              <a:latin typeface="Times New Roman" pitchFamily="18" charset="0"/>
              <a:cs typeface="Times New Roman" pitchFamily="18" charset="0"/>
            </a:rPr>
            <a:t>Đối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rắn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thường</a:t>
          </a:r>
          <a:r>
            <a:rPr lang="en-US" sz="2000" dirty="0">
              <a:solidFill>
                <a:schemeClr val="tx1"/>
              </a:solidFill>
              <a:latin typeface="Times New Roman" pitchFamily="18" charset="0"/>
              <a:cs typeface="Times New Roman" pitchFamily="18" charset="0"/>
            </a:rPr>
            <a:t> </a:t>
          </a:r>
        </a:p>
        <a:p>
          <a:pPr algn="ctr">
            <a:lnSpc>
              <a:spcPct val="100000"/>
            </a:lnSpc>
            <a:spcAft>
              <a:spcPts val="0"/>
            </a:spcAft>
          </a:pPr>
          <a:r>
            <a:rPr lang="en-US"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Khoản</a:t>
          </a:r>
          <a:r>
            <a:rPr lang="en-US" sz="2000" dirty="0">
              <a:solidFill>
                <a:schemeClr val="tx1"/>
              </a:solidFill>
              <a:latin typeface="Times New Roman" pitchFamily="18" charset="0"/>
              <a:cs typeface="Times New Roman" pitchFamily="18" charset="0"/>
            </a:rPr>
            <a:t> 1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82 </a:t>
          </a:r>
          <a:r>
            <a:rPr lang="en-US" sz="2000" dirty="0" err="1">
              <a:solidFill>
                <a:schemeClr val="tx1"/>
              </a:solidFill>
              <a:latin typeface="Times New Roman" pitchFamily="18" charset="0"/>
              <a:cs typeface="Times New Roman" pitchFamily="18" charset="0"/>
            </a:rPr>
            <a:t>Luật</a:t>
          </a:r>
          <a:r>
            <a:rPr lang="en-US" sz="2000" dirty="0">
              <a:solidFill>
                <a:schemeClr val="tx1"/>
              </a:solidFill>
              <a:latin typeface="Times New Roman" pitchFamily="18" charset="0"/>
              <a:cs typeface="Times New Roman" pitchFamily="18" charset="0"/>
            </a:rPr>
            <a:t> BVMT; </a:t>
          </a:r>
          <a:r>
            <a:rPr lang="en-US" sz="2000" dirty="0" err="1">
              <a:solidFill>
                <a:schemeClr val="tx1"/>
              </a:solidFill>
              <a:latin typeface="Times New Roman" pitchFamily="18" charset="0"/>
              <a:cs typeface="Times New Roman" pitchFamily="18" charset="0"/>
            </a:rPr>
            <a:t>khoản</a:t>
          </a:r>
          <a:r>
            <a:rPr lang="en-US" sz="2000" dirty="0">
              <a:solidFill>
                <a:schemeClr val="tx1"/>
              </a:solidFill>
              <a:latin typeface="Times New Roman" pitchFamily="18" charset="0"/>
              <a:cs typeface="Times New Roman" pitchFamily="18" charset="0"/>
            </a:rPr>
            <a:t> 2,3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65 </a:t>
          </a:r>
          <a:r>
            <a:rPr lang="en-US" sz="2000" dirty="0" err="1">
              <a:solidFill>
                <a:schemeClr val="tx1"/>
              </a:solidFill>
              <a:latin typeface="Times New Roman" pitchFamily="18" charset="0"/>
              <a:cs typeface="Times New Roman" pitchFamily="18" charset="0"/>
            </a:rPr>
            <a:t>Nghị</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08) </a:t>
          </a:r>
        </a:p>
        <a:p>
          <a:pPr algn="l">
            <a:lnSpc>
              <a:spcPct val="90000"/>
            </a:lnSpc>
            <a:spcAft>
              <a:spcPct val="35000"/>
            </a:spcAft>
          </a:pPr>
          <a:r>
            <a:rPr lang="vi-VN" sz="1600" b="0" i="0" dirty="0">
              <a:solidFill>
                <a:schemeClr val="tx1"/>
              </a:solidFill>
              <a:latin typeface="+mj-lt"/>
            </a:rPr>
            <a:t>Cơ sở có phát sinh chất thải rắn công nghiệp thông thường</a:t>
          </a:r>
          <a:r>
            <a:rPr lang="en-US" sz="1600" b="0" i="0" dirty="0">
              <a:solidFill>
                <a:schemeClr val="tx1"/>
              </a:solidFill>
              <a:latin typeface="+mj-lt"/>
            </a:rPr>
            <a:t> </a:t>
          </a:r>
          <a:r>
            <a:rPr lang="en-US" sz="1600" b="0" i="0" dirty="0" err="1">
              <a:solidFill>
                <a:schemeClr val="tx1"/>
              </a:solidFill>
              <a:latin typeface="Times New Roman" pitchFamily="18" charset="0"/>
              <a:cs typeface="Times New Roman" pitchFamily="18" charset="0"/>
            </a:rPr>
            <a:t>theo</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quy</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định</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tại</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khoản</a:t>
          </a:r>
          <a:r>
            <a:rPr lang="en-US" sz="1600" b="0" i="0" dirty="0">
              <a:solidFill>
                <a:schemeClr val="tx1"/>
              </a:solidFill>
              <a:latin typeface="Times New Roman" pitchFamily="18" charset="0"/>
              <a:cs typeface="Times New Roman" pitchFamily="18" charset="0"/>
            </a:rPr>
            <a:t> 2 </a:t>
          </a:r>
          <a:r>
            <a:rPr lang="en-US" sz="1600" b="0" i="0" dirty="0" err="1">
              <a:solidFill>
                <a:schemeClr val="tx1"/>
              </a:solidFill>
              <a:latin typeface="Times New Roman" pitchFamily="18" charset="0"/>
              <a:cs typeface="Times New Roman" pitchFamily="18" charset="0"/>
            </a:rPr>
            <a:t>Điều</a:t>
          </a:r>
          <a:r>
            <a:rPr lang="en-US" sz="1600" b="0" i="0" dirty="0">
              <a:solidFill>
                <a:schemeClr val="tx1"/>
              </a:solidFill>
              <a:latin typeface="Times New Roman" pitchFamily="18" charset="0"/>
              <a:cs typeface="Times New Roman" pitchFamily="18" charset="0"/>
            </a:rPr>
            <a:t> 65 </a:t>
          </a:r>
          <a:r>
            <a:rPr lang="en-US" sz="1600" b="0" i="0" dirty="0" err="1">
              <a:solidFill>
                <a:schemeClr val="tx1"/>
              </a:solidFill>
              <a:latin typeface="Times New Roman" pitchFamily="18" charset="0"/>
              <a:cs typeface="Times New Roman" pitchFamily="18" charset="0"/>
            </a:rPr>
            <a:t>Nghị</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định</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số</a:t>
          </a:r>
          <a:r>
            <a:rPr lang="en-US" sz="1600" b="0" i="0" dirty="0">
              <a:solidFill>
                <a:schemeClr val="tx1"/>
              </a:solidFill>
              <a:latin typeface="Times New Roman" pitchFamily="18" charset="0"/>
              <a:cs typeface="Times New Roman" pitchFamily="18" charset="0"/>
            </a:rPr>
            <a:t> 08</a:t>
          </a:r>
          <a:r>
            <a:rPr lang="vi-VN" sz="1600" b="0" i="0" dirty="0">
              <a:solidFill>
                <a:schemeClr val="tx1"/>
              </a:solidFill>
              <a:latin typeface="Times New Roman" pitchFamily="18" charset="0"/>
              <a:cs typeface="Times New Roman" pitchFamily="18" charset="0"/>
            </a:rPr>
            <a:t> phải tái sử dụng, tái chế, thu hồi năng lượng và xử lý chất thải rắn công nghiệp thông thường hoặc chuyển giao cho các đối tượng sau đây</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theo</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quy</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định</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tại</a:t>
          </a:r>
          <a:r>
            <a:rPr lang="en-US" sz="1600" b="0" i="0" dirty="0">
              <a:solidFill>
                <a:schemeClr val="tx1"/>
              </a:solidFill>
              <a:latin typeface="Times New Roman" pitchFamily="18" charset="0"/>
              <a:cs typeface="Times New Roman" pitchFamily="18" charset="0"/>
            </a:rPr>
            <a:t> </a:t>
          </a:r>
          <a:r>
            <a:rPr lang="en-US" sz="1600" b="0" i="0" dirty="0" err="1">
              <a:solidFill>
                <a:schemeClr val="tx1"/>
              </a:solidFill>
              <a:latin typeface="Times New Roman" pitchFamily="18" charset="0"/>
              <a:cs typeface="Times New Roman" pitchFamily="18" charset="0"/>
            </a:rPr>
            <a:t>khoản</a:t>
          </a:r>
          <a:r>
            <a:rPr lang="en-US" sz="1600" b="0" i="0" dirty="0">
              <a:solidFill>
                <a:schemeClr val="tx1"/>
              </a:solidFill>
              <a:latin typeface="Times New Roman" pitchFamily="18" charset="0"/>
              <a:cs typeface="Times New Roman" pitchFamily="18" charset="0"/>
            </a:rPr>
            <a:t> 1 </a:t>
          </a:r>
          <a:r>
            <a:rPr lang="en-US" sz="1600" b="0" i="0" dirty="0" err="1">
              <a:solidFill>
                <a:schemeClr val="tx1"/>
              </a:solidFill>
              <a:latin typeface="Times New Roman" pitchFamily="18" charset="0"/>
              <a:cs typeface="Times New Roman" pitchFamily="18" charset="0"/>
            </a:rPr>
            <a:t>Điều</a:t>
          </a:r>
          <a:r>
            <a:rPr lang="en-US" sz="1600" b="0" i="0" dirty="0">
              <a:solidFill>
                <a:schemeClr val="tx1"/>
              </a:solidFill>
              <a:latin typeface="Times New Roman" pitchFamily="18" charset="0"/>
              <a:cs typeface="Times New Roman" pitchFamily="18" charset="0"/>
            </a:rPr>
            <a:t> 82 </a:t>
          </a:r>
          <a:r>
            <a:rPr lang="en-US" sz="1600" b="0" i="0" dirty="0" err="1">
              <a:solidFill>
                <a:schemeClr val="tx1"/>
              </a:solidFill>
              <a:latin typeface="Times New Roman" pitchFamily="18" charset="0"/>
              <a:cs typeface="Times New Roman" pitchFamily="18" charset="0"/>
            </a:rPr>
            <a:t>Luật</a:t>
          </a:r>
          <a:r>
            <a:rPr lang="en-US" sz="1600" b="0" i="0" dirty="0">
              <a:solidFill>
                <a:schemeClr val="tx1"/>
              </a:solidFill>
              <a:latin typeface="Times New Roman" pitchFamily="18" charset="0"/>
              <a:cs typeface="Times New Roman" pitchFamily="18" charset="0"/>
            </a:rPr>
            <a:t> BVMT</a:t>
          </a:r>
          <a:r>
            <a:rPr lang="vi-VN" sz="1600" b="0" i="0" dirty="0">
              <a:solidFill>
                <a:schemeClr val="tx1"/>
              </a:solidFill>
              <a:latin typeface="Times New Roman" pitchFamily="18" charset="0"/>
              <a:cs typeface="Times New Roman" pitchFamily="18" charset="0"/>
            </a:rPr>
            <a:t>:</a:t>
          </a:r>
          <a:br>
            <a:rPr lang="vi-VN" sz="1600" dirty="0">
              <a:solidFill>
                <a:schemeClr val="tx1"/>
              </a:solidFill>
              <a:latin typeface="Times New Roman" pitchFamily="18" charset="0"/>
              <a:cs typeface="Times New Roman" pitchFamily="18" charset="0"/>
            </a:rPr>
          </a:br>
          <a:r>
            <a:rPr lang="vi-VN" sz="1600" b="0" i="0" dirty="0">
              <a:solidFill>
                <a:schemeClr val="tx1"/>
              </a:solidFill>
              <a:latin typeface="+mj-lt"/>
            </a:rPr>
            <a:t>a) Cơ sở sản xuất sử dụng trực tiếp làm nguyên liệu sản xuất, sản xuất vật liệu xây dựng hoặc san lấp mặt bằng được phép hoạt động theo quy định của pháp luật;</a:t>
          </a:r>
          <a:br>
            <a:rPr lang="vi-VN" sz="1600" dirty="0">
              <a:solidFill>
                <a:schemeClr val="tx1"/>
              </a:solidFill>
              <a:latin typeface="+mj-lt"/>
            </a:rPr>
          </a:br>
          <a:r>
            <a:rPr lang="vi-VN" sz="1600" b="0" i="0" dirty="0">
              <a:solidFill>
                <a:schemeClr val="tx1"/>
              </a:solidFill>
              <a:latin typeface="+mj-lt"/>
            </a:rPr>
            <a:t>b) Cơ sở sản xuất có chức năng đồng xử lý chất thải phù hợp;</a:t>
          </a:r>
          <a:br>
            <a:rPr lang="vi-VN" sz="1600" dirty="0">
              <a:solidFill>
                <a:schemeClr val="tx1"/>
              </a:solidFill>
              <a:latin typeface="+mj-lt"/>
            </a:rPr>
          </a:br>
          <a:r>
            <a:rPr lang="vi-VN" sz="1600" b="0" i="0" dirty="0">
              <a:solidFill>
                <a:schemeClr val="tx1"/>
              </a:solidFill>
              <a:latin typeface="+mj-lt"/>
            </a:rPr>
            <a:t>c) Cơ sở xử lý chất thải rắn công nghiệp thông thường có chức năng phù hợp;</a:t>
          </a:r>
          <a:br>
            <a:rPr lang="vi-VN" sz="1600" dirty="0">
              <a:solidFill>
                <a:schemeClr val="tx1"/>
              </a:solidFill>
              <a:latin typeface="+mj-lt"/>
            </a:rPr>
          </a:br>
          <a:r>
            <a:rPr lang="vi-VN" sz="1600" b="0" i="0" dirty="0">
              <a:solidFill>
                <a:schemeClr val="tx1"/>
              </a:solidFill>
              <a:latin typeface="+mj-lt"/>
            </a:rPr>
            <a:t>d) Cơ sở vận chuyển chất thải rắn công nghiệp thông thường đã có hợp đồng chuyển giao với đối tượng quy định tại các điểm a, b hoặc c.</a:t>
          </a:r>
          <a:endParaRPr lang="en-US" sz="1600" dirty="0">
            <a:solidFill>
              <a:schemeClr val="tx1"/>
            </a:solidFill>
            <a:latin typeface="Times New Roman" pitchFamily="18" charset="0"/>
            <a:cs typeface="Times New Roman" pitchFamily="18" charset="0"/>
          </a:endParaRPr>
        </a:p>
      </dgm:t>
    </dgm:pt>
    <dgm:pt modelId="{1443CEF5-DC69-4316-A898-5B29F2443053}" type="parTrans" cxnId="{0ED34E6F-06A2-43A9-ACE8-55A085913C03}">
      <dgm:prSet/>
      <dgm:spPr/>
      <dgm:t>
        <a:bodyPr/>
        <a:lstStyle/>
        <a:p>
          <a:endParaRPr lang="en-US"/>
        </a:p>
      </dgm:t>
    </dgm:pt>
    <dgm:pt modelId="{3B07D8EC-CC61-44C6-9CF0-AF6F85BC86EF}" type="sibTrans" cxnId="{0ED34E6F-06A2-43A9-ACE8-55A085913C03}">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2" custScaleY="88121"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2"/>
      <dgm:spPr/>
    </dgm:pt>
    <dgm:pt modelId="{8FE52AEA-5504-4F88-AA6A-5DD0EF9F89D9}" type="pres">
      <dgm:prSet presAssocID="{F9963A0E-AAC6-450F-AB66-292E43428D94}" presName="connTx" presStyleLbl="parChTrans1D2" presStyleIdx="0" presStyleCnt="2"/>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2" custScaleX="98084" custScaleY="34811"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EEC2691C-6335-4E0F-BD4E-CDDE21718453}" type="pres">
      <dgm:prSet presAssocID="{2787DCB7-71E8-4A1D-932E-04254F2AC86E}" presName="conn2-1" presStyleLbl="parChTrans1D3" presStyleIdx="0" presStyleCnt="2"/>
      <dgm:spPr/>
    </dgm:pt>
    <dgm:pt modelId="{4B5E6139-D160-4CDB-9804-94B62ECB29E8}" type="pres">
      <dgm:prSet presAssocID="{2787DCB7-71E8-4A1D-932E-04254F2AC86E}" presName="connTx" presStyleLbl="parChTrans1D3" presStyleIdx="0" presStyleCnt="2"/>
      <dgm:spPr/>
    </dgm:pt>
    <dgm:pt modelId="{D4B5D5B0-C9D3-4513-B6EC-B5CC8D13F797}" type="pres">
      <dgm:prSet presAssocID="{2C0C33B5-3D13-4A6A-86F8-739BDB1CC21E}" presName="root2" presStyleCnt="0"/>
      <dgm:spPr/>
    </dgm:pt>
    <dgm:pt modelId="{37D0AABA-9E38-4092-BFFB-58DF3CAB0AE3}" type="pres">
      <dgm:prSet presAssocID="{2C0C33B5-3D13-4A6A-86F8-739BDB1CC21E}" presName="LevelTwoTextNode" presStyleLbl="node3" presStyleIdx="0" presStyleCnt="2" custScaleX="114877" custScaleY="65030" custLinFactY="-5059" custLinFactNeighborX="-8403" custLinFactNeighborY="-100000">
        <dgm:presLayoutVars>
          <dgm:chPref val="3"/>
        </dgm:presLayoutVars>
      </dgm:prSet>
      <dgm:spPr/>
    </dgm:pt>
    <dgm:pt modelId="{A98FE832-8A84-49D4-AF36-8627E7DDC16E}" type="pres">
      <dgm:prSet presAssocID="{2C0C33B5-3D13-4A6A-86F8-739BDB1CC21E}" presName="level3hierChild" presStyleCnt="0"/>
      <dgm:spPr/>
    </dgm:pt>
    <dgm:pt modelId="{5403836E-9F11-4E2E-9329-9A1779B3915E}" type="pres">
      <dgm:prSet presAssocID="{3EBE9FC1-9442-4390-B78B-703D769C5A41}" presName="conn2-1" presStyleLbl="parChTrans1D3" presStyleIdx="1" presStyleCnt="2"/>
      <dgm:spPr/>
    </dgm:pt>
    <dgm:pt modelId="{73257811-7350-4959-937E-0D3489E86940}" type="pres">
      <dgm:prSet presAssocID="{3EBE9FC1-9442-4390-B78B-703D769C5A41}" presName="connTx" presStyleLbl="parChTrans1D3" presStyleIdx="1" presStyleCnt="2"/>
      <dgm:spPr/>
    </dgm:pt>
    <dgm:pt modelId="{7CD85617-6547-4949-A005-9E75F63A31F1}" type="pres">
      <dgm:prSet presAssocID="{1AE932D9-CD0C-4EA3-A29D-4B36F69BD58F}" presName="root2" presStyleCnt="0"/>
      <dgm:spPr/>
    </dgm:pt>
    <dgm:pt modelId="{C5A71DFD-CD4D-43AB-BC6B-21B875D11DC6}" type="pres">
      <dgm:prSet presAssocID="{1AE932D9-CD0C-4EA3-A29D-4B36F69BD58F}" presName="LevelTwoTextNode" presStyleLbl="node3" presStyleIdx="1" presStyleCnt="2" custScaleX="115360" custScaleY="124149" custLinFactNeighborX="-8054" custLinFactNeighborY="-16789">
        <dgm:presLayoutVars>
          <dgm:chPref val="3"/>
        </dgm:presLayoutVars>
      </dgm:prSet>
      <dgm:spPr/>
    </dgm:pt>
    <dgm:pt modelId="{66985369-FFB0-4E72-8341-A3CC1909B4C5}" type="pres">
      <dgm:prSet presAssocID="{1AE932D9-CD0C-4EA3-A29D-4B36F69BD58F}" presName="level3hierChild" presStyleCnt="0"/>
      <dgm:spPr/>
    </dgm:pt>
    <dgm:pt modelId="{0EDF9052-0C80-4F52-8FF8-82A89EBF820D}" type="pres">
      <dgm:prSet presAssocID="{7F7780DF-5BAA-406F-9A70-FC66854EBEF5}" presName="conn2-1" presStyleLbl="parChTrans1D2" presStyleIdx="1" presStyleCnt="2"/>
      <dgm:spPr/>
    </dgm:pt>
    <dgm:pt modelId="{F4BAC5B0-E394-43A0-A633-EE774A1EFE7E}" type="pres">
      <dgm:prSet presAssocID="{7F7780DF-5BAA-406F-9A70-FC66854EBEF5}" presName="connTx" presStyleLbl="parChTrans1D2" presStyleIdx="1" presStyleCnt="2"/>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1" presStyleCnt="2" custScaleY="43776" custLinFactNeighborX="-591" custLinFactNeighborY="16396">
        <dgm:presLayoutVars>
          <dgm:chPref val="3"/>
        </dgm:presLayoutVars>
      </dgm:prSet>
      <dgm:spPr/>
    </dgm:pt>
    <dgm:pt modelId="{1EEC2009-93EF-4F8D-9684-6B553B5FE490}" type="pres">
      <dgm:prSet presAssocID="{ACD0DF5E-32B2-499D-B7E8-B6D9FE510913}" presName="level3hierChild" presStyleCnt="0"/>
      <dgm:spPr/>
    </dgm:pt>
    <dgm:pt modelId="{77ACD945-0C77-447D-8D2E-E2A653C18A0C}" type="pres">
      <dgm:prSet presAssocID="{3375F9D6-9D10-4FB1-A59B-089FA1CBA0A9}" presName="root1" presStyleCnt="0"/>
      <dgm:spPr/>
    </dgm:pt>
    <dgm:pt modelId="{EE12532D-0155-4365-A7F2-A658A601D048}" type="pres">
      <dgm:prSet presAssocID="{3375F9D6-9D10-4FB1-A59B-089FA1CBA0A9}" presName="LevelOneTextNode" presStyleLbl="node0" presStyleIdx="1" presStyleCnt="2" custScaleX="393979" custScaleY="330830" custLinFactNeighborX="-5252" custLinFactNeighborY="42514">
        <dgm:presLayoutVars>
          <dgm:chPref val="3"/>
        </dgm:presLayoutVars>
      </dgm:prSet>
      <dgm:spPr/>
    </dgm:pt>
    <dgm:pt modelId="{E25A8CD7-C78A-4A0F-8D44-134606555BC5}" type="pres">
      <dgm:prSet presAssocID="{3375F9D6-9D10-4FB1-A59B-089FA1CBA0A9}" presName="level2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D7AD620B-735C-4B0B-B1AD-591518DABD36}" type="presOf" srcId="{3EBE9FC1-9442-4390-B78B-703D769C5A41}" destId="{5403836E-9F11-4E2E-9329-9A1779B3915E}" srcOrd="0" destOrd="0" presId="urn:microsoft.com/office/officeart/2005/8/layout/hierarchy2"/>
    <dgm:cxn modelId="{BB389E18-3D6D-4645-8161-49919363FCFD}" srcId="{168B587E-EE2A-40E3-8A4F-3E7583EBA094}" destId="{6ED4FE61-CEAE-4991-8EF7-33962EEE989D}" srcOrd="0" destOrd="0" parTransId="{425397B0-0EDA-45E0-83DB-2C8727E01A58}" sibTransId="{AE221818-D6D7-4CE5-AF10-1D6FEBF0FC29}"/>
    <dgm:cxn modelId="{D947851D-6740-4167-85D3-72A330A83AA7}" srcId="{474B7D63-2397-4574-BBB2-F45B59CFE753}" destId="{1AE932D9-CD0C-4EA3-A29D-4B36F69BD58F}" srcOrd="1" destOrd="0" parTransId="{3EBE9FC1-9442-4390-B78B-703D769C5A41}" sibTransId="{22B96105-0506-4DE5-A57A-117DE8A8FE7E}"/>
    <dgm:cxn modelId="{557DBC28-F911-4A40-A21A-339BE8F09B06}" type="presOf" srcId="{2C0C33B5-3D13-4A6A-86F8-739BDB1CC21E}" destId="{37D0AABA-9E38-4092-BFFB-58DF3CAB0AE3}" srcOrd="0" destOrd="0" presId="urn:microsoft.com/office/officeart/2005/8/layout/hierarchy2"/>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0ED34E6F-06A2-43A9-ACE8-55A085913C03}" srcId="{168B587E-EE2A-40E3-8A4F-3E7583EBA094}" destId="{3375F9D6-9D10-4FB1-A59B-089FA1CBA0A9}" srcOrd="1" destOrd="0" parTransId="{1443CEF5-DC69-4316-A898-5B29F2443053}" sibTransId="{3B07D8EC-CC61-44C6-9CF0-AF6F85BC86EF}"/>
    <dgm:cxn modelId="{0B5CD670-C561-40E9-941A-DCB2EAEAA1CE}" type="presOf" srcId="{F9963A0E-AAC6-450F-AB66-292E43428D94}" destId="{8FE52AEA-5504-4F88-AA6A-5DD0EF9F89D9}" srcOrd="1" destOrd="0" presId="urn:microsoft.com/office/officeart/2005/8/layout/hierarchy2"/>
    <dgm:cxn modelId="{BBA15F77-461B-4C4F-BA29-14CA70FB08F9}" type="presOf" srcId="{3EBE9FC1-9442-4390-B78B-703D769C5A41}" destId="{73257811-7350-4959-937E-0D3489E86940}" srcOrd="1"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1" destOrd="0" parTransId="{7F7780DF-5BAA-406F-9A70-FC66854EBEF5}" sibTransId="{0313BD9A-52EB-401B-9806-C1BD73BED1B6}"/>
    <dgm:cxn modelId="{29F293B3-4D1C-4E32-B070-0DFC26C3B77D}" srcId="{474B7D63-2397-4574-BBB2-F45B59CFE753}" destId="{2C0C33B5-3D13-4A6A-86F8-739BDB1CC21E}" srcOrd="0" destOrd="0" parTransId="{2787DCB7-71E8-4A1D-932E-04254F2AC86E}" sibTransId="{02076DB3-42DD-4086-AC5E-56C20B9E2736}"/>
    <dgm:cxn modelId="{822D85BC-21A7-4F11-97E4-DCB3BD7BF54A}" type="presOf" srcId="{2787DCB7-71E8-4A1D-932E-04254F2AC86E}" destId="{EEC2691C-6335-4E0F-BD4E-CDDE21718453}" srcOrd="0" destOrd="0" presId="urn:microsoft.com/office/officeart/2005/8/layout/hierarchy2"/>
    <dgm:cxn modelId="{302054C7-526F-417E-8A6E-9074526B075D}" type="presOf" srcId="{3375F9D6-9D10-4FB1-A59B-089FA1CBA0A9}" destId="{EE12532D-0155-4365-A7F2-A658A601D048}" srcOrd="0" destOrd="0" presId="urn:microsoft.com/office/officeart/2005/8/layout/hierarchy2"/>
    <dgm:cxn modelId="{0CC823CD-D188-4A4C-811F-9220756BC473}" type="presOf" srcId="{2787DCB7-71E8-4A1D-932E-04254F2AC86E}" destId="{4B5E6139-D160-4CDB-9804-94B62ECB29E8}" srcOrd="1" destOrd="0" presId="urn:microsoft.com/office/officeart/2005/8/layout/hierarchy2"/>
    <dgm:cxn modelId="{C77A21E3-8FC7-4FE7-831B-71CC483873A6}" type="presOf" srcId="{474B7D63-2397-4574-BBB2-F45B59CFE753}" destId="{AD990E17-9B20-4F71-862E-DC2487651B27}" srcOrd="0" destOrd="0" presId="urn:microsoft.com/office/officeart/2005/8/layout/hierarchy2"/>
    <dgm:cxn modelId="{F02C85F3-D1D0-43D4-9930-D5FC9AC8008B}" type="presOf" srcId="{1AE932D9-CD0C-4EA3-A29D-4B36F69BD58F}" destId="{C5A71DFD-CD4D-43AB-BC6B-21B875D11DC6}" srcOrd="0" destOrd="0" presId="urn:microsoft.com/office/officeart/2005/8/layout/hierarchy2"/>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8A6638AE-4546-4C9E-95B6-B05286F1B2CA}" type="presParOf" srcId="{CC806238-6415-4677-98BD-B5F7887483AF}" destId="{EEC2691C-6335-4E0F-BD4E-CDDE21718453}" srcOrd="0" destOrd="0" presId="urn:microsoft.com/office/officeart/2005/8/layout/hierarchy2"/>
    <dgm:cxn modelId="{45E71B87-8666-4305-8D97-2BBAB0A8DA4A}" type="presParOf" srcId="{EEC2691C-6335-4E0F-BD4E-CDDE21718453}" destId="{4B5E6139-D160-4CDB-9804-94B62ECB29E8}" srcOrd="0" destOrd="0" presId="urn:microsoft.com/office/officeart/2005/8/layout/hierarchy2"/>
    <dgm:cxn modelId="{C5B5C561-C46F-4CF5-84B6-077B10A7D1BA}" type="presParOf" srcId="{CC806238-6415-4677-98BD-B5F7887483AF}" destId="{D4B5D5B0-C9D3-4513-B6EC-B5CC8D13F797}" srcOrd="1" destOrd="0" presId="urn:microsoft.com/office/officeart/2005/8/layout/hierarchy2"/>
    <dgm:cxn modelId="{A426373E-75C0-4CEF-8FA2-D4C802CFA7F9}" type="presParOf" srcId="{D4B5D5B0-C9D3-4513-B6EC-B5CC8D13F797}" destId="{37D0AABA-9E38-4092-BFFB-58DF3CAB0AE3}" srcOrd="0" destOrd="0" presId="urn:microsoft.com/office/officeart/2005/8/layout/hierarchy2"/>
    <dgm:cxn modelId="{A71B0B9E-2A0E-4ECA-9655-904BA8594BCA}" type="presParOf" srcId="{D4B5D5B0-C9D3-4513-B6EC-B5CC8D13F797}" destId="{A98FE832-8A84-49D4-AF36-8627E7DDC16E}" srcOrd="1" destOrd="0" presId="urn:microsoft.com/office/officeart/2005/8/layout/hierarchy2"/>
    <dgm:cxn modelId="{F979C23C-6F00-4020-A773-485CE67C4F41}" type="presParOf" srcId="{CC806238-6415-4677-98BD-B5F7887483AF}" destId="{5403836E-9F11-4E2E-9329-9A1779B3915E}" srcOrd="2" destOrd="0" presId="urn:microsoft.com/office/officeart/2005/8/layout/hierarchy2"/>
    <dgm:cxn modelId="{CBCB29A3-A820-49DB-93F9-1A2A6C4D6937}" type="presParOf" srcId="{5403836E-9F11-4E2E-9329-9A1779B3915E}" destId="{73257811-7350-4959-937E-0D3489E86940}" srcOrd="0" destOrd="0" presId="urn:microsoft.com/office/officeart/2005/8/layout/hierarchy2"/>
    <dgm:cxn modelId="{EFFBC7B0-9BDF-4EA0-8012-B3A2B1BC4CB8}" type="presParOf" srcId="{CC806238-6415-4677-98BD-B5F7887483AF}" destId="{7CD85617-6547-4949-A005-9E75F63A31F1}" srcOrd="3" destOrd="0" presId="urn:microsoft.com/office/officeart/2005/8/layout/hierarchy2"/>
    <dgm:cxn modelId="{00CFD66B-C671-479E-883C-FB071E9BE2A0}" type="presParOf" srcId="{7CD85617-6547-4949-A005-9E75F63A31F1}" destId="{C5A71DFD-CD4D-43AB-BC6B-21B875D11DC6}" srcOrd="0" destOrd="0" presId="urn:microsoft.com/office/officeart/2005/8/layout/hierarchy2"/>
    <dgm:cxn modelId="{AEF97407-B7C0-48EF-8131-99FC975D74C9}" type="presParOf" srcId="{7CD85617-6547-4949-A005-9E75F63A31F1}" destId="{66985369-FFB0-4E72-8341-A3CC1909B4C5}" srcOrd="1" destOrd="0" presId="urn:microsoft.com/office/officeart/2005/8/layout/hierarchy2"/>
    <dgm:cxn modelId="{DC89EA24-0C27-4002-81E4-9FF028D6B135}" type="presParOf" srcId="{5AA90EB7-3A55-4DD7-9138-AFEF7AFDED5D}" destId="{0EDF9052-0C80-4F52-8FF8-82A89EBF820D}" srcOrd="2"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3"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 modelId="{31E00E7E-02B7-4984-A7C1-D4C9A020C796}" type="presParOf" srcId="{AFF94C1A-6F13-4212-9360-DDD01FA8D242}" destId="{77ACD945-0C77-447D-8D2E-E2A653C18A0C}" srcOrd="1" destOrd="0" presId="urn:microsoft.com/office/officeart/2005/8/layout/hierarchy2"/>
    <dgm:cxn modelId="{43E48E4D-0BD8-4E41-A9A2-1518DA34D26D}" type="presParOf" srcId="{77ACD945-0C77-447D-8D2E-E2A653C18A0C}" destId="{EE12532D-0155-4365-A7F2-A658A601D048}" srcOrd="0" destOrd="0" presId="urn:microsoft.com/office/officeart/2005/8/layout/hierarchy2"/>
    <dgm:cxn modelId="{2C3B5405-6273-462B-BC10-6D28FAC24ABD}" type="presParOf" srcId="{77ACD945-0C77-447D-8D2E-E2A653C18A0C}" destId="{E25A8CD7-C78A-4A0F-8D44-134606555B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EC7964-A7C4-4286-9DD9-0DD6B1DDB2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3384C5-AC7D-4B49-A4EB-7B579AF6ECF8}" type="pres">
      <dgm:prSet presAssocID="{09EC7964-A7C4-4286-9DD9-0DD6B1DDB281}" presName="linear" presStyleCnt="0">
        <dgm:presLayoutVars>
          <dgm:animLvl val="lvl"/>
          <dgm:resizeHandles val="exact"/>
        </dgm:presLayoutVars>
      </dgm:prSet>
      <dgm:spPr/>
    </dgm:pt>
  </dgm:ptLst>
  <dgm:cxnLst>
    <dgm:cxn modelId="{F1D2DC08-F803-430E-9079-AA54DA2726F5}" type="presOf" srcId="{09EC7964-A7C4-4286-9DD9-0DD6B1DDB281}" destId="{5F3384C5-AC7D-4B49-A4EB-7B579AF6EC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6E3896-B4E0-463E-9DC7-C9CE7BE767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67E00F9-A449-4A43-BC41-575697A77E25}">
      <dgm:prSet phldrT="[Text]" custT="1"/>
      <dgm:spPr/>
      <dgm:t>
        <a:bodyPr/>
        <a:lstStyle/>
        <a:p>
          <a:r>
            <a:rPr lang="en-US" sz="1800" dirty="0" err="1">
              <a:latin typeface="Times New Roman" pitchFamily="18" charset="0"/>
              <a:cs typeface="Times New Roman" pitchFamily="18" charset="0"/>
            </a:rPr>
            <a:t>Chất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hại</a:t>
          </a:r>
          <a:endParaRPr lang="en-US" sz="1800" dirty="0">
            <a:latin typeface="Times New Roman" pitchFamily="18" charset="0"/>
            <a:cs typeface="Times New Roman" pitchFamily="18" charset="0"/>
          </a:endParaRPr>
        </a:p>
      </dgm:t>
    </dgm:pt>
    <dgm:pt modelId="{89710E85-91CC-47E5-91FE-5B7FE5609403}" type="parTrans" cxnId="{3DD99AF7-CB9D-4219-AB49-94E5D8137D56}">
      <dgm:prSet/>
      <dgm:spPr/>
      <dgm:t>
        <a:bodyPr/>
        <a:lstStyle/>
        <a:p>
          <a:endParaRPr lang="en-US"/>
        </a:p>
      </dgm:t>
    </dgm:pt>
    <dgm:pt modelId="{5F931D7F-AA93-4F65-9C7B-43173A80BA2B}" type="sibTrans" cxnId="{3DD99AF7-CB9D-4219-AB49-94E5D8137D56}">
      <dgm:prSet/>
      <dgm:spPr/>
      <dgm:t>
        <a:bodyPr/>
        <a:lstStyle/>
        <a:p>
          <a:endParaRPr lang="en-US"/>
        </a:p>
      </dgm:t>
    </dgm:pt>
    <dgm:pt modelId="{514F5B3F-388C-4D5C-8FBB-7551704B9A20}">
      <dgm:prSet phldrT="[Text]" custT="1"/>
      <dgm:spPr/>
      <dgm:t>
        <a:bodyPr/>
        <a:lstStyle/>
        <a:p>
          <a:r>
            <a:rPr lang="en-US" sz="1600" dirty="0" err="1">
              <a:latin typeface="Times New Roman" pitchFamily="18" charset="0"/>
              <a:cs typeface="Times New Roman" pitchFamily="18" charset="0"/>
            </a:rPr>
            <a:t>Khai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loại</a:t>
          </a:r>
          <a:r>
            <a:rPr lang="en-US" sz="1600" dirty="0">
              <a:latin typeface="Times New Roman" pitchFamily="18" charset="0"/>
              <a:cs typeface="Times New Roman" pitchFamily="18" charset="0"/>
            </a:rPr>
            <a:t> CTNH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cấp</a:t>
          </a:r>
          <a:r>
            <a:rPr lang="en-US" sz="1600" dirty="0">
              <a:latin typeface="Times New Roman" pitchFamily="18" charset="0"/>
              <a:cs typeface="Times New Roman" pitchFamily="18" charset="0"/>
            </a:rPr>
            <a:t> GPMT </a:t>
          </a:r>
          <a:r>
            <a:rPr lang="en-US" sz="1600" dirty="0" err="1">
              <a:latin typeface="Times New Roman" pitchFamily="18" charset="0"/>
              <a:cs typeface="Times New Roman" pitchFamily="18" charset="0"/>
            </a:rPr>
            <a:t>hoặc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nội</a:t>
          </a:r>
          <a:r>
            <a:rPr lang="en-US" sz="1600" dirty="0">
              <a:latin typeface="Times New Roman" pitchFamily="18" charset="0"/>
              <a:cs typeface="Times New Roman" pitchFamily="18" charset="0"/>
            </a:rPr>
            <a:t> dung ĐKMT </a:t>
          </a:r>
        </a:p>
      </dgm:t>
    </dgm:pt>
    <dgm:pt modelId="{B3BBB5FB-94D9-486A-AD1E-FB4F607BBB34}" type="parTrans" cxnId="{0652F6F8-6F0D-450F-8FC0-22D301D65DC4}">
      <dgm:prSet/>
      <dgm:spPr/>
      <dgm:t>
        <a:bodyPr/>
        <a:lstStyle/>
        <a:p>
          <a:endParaRPr lang="en-US"/>
        </a:p>
      </dgm:t>
    </dgm:pt>
    <dgm:pt modelId="{A765723C-F483-4456-8457-83A576B96CE6}" type="sibTrans" cxnId="{0652F6F8-6F0D-450F-8FC0-22D301D65DC4}">
      <dgm:prSet/>
      <dgm:spPr/>
      <dgm:t>
        <a:bodyPr/>
        <a:lstStyle/>
        <a:p>
          <a:endParaRPr lang="en-US"/>
        </a:p>
      </dgm:t>
    </dgm:pt>
    <dgm:pt modelId="{854956D3-11E9-4673-9447-7B53CF01B109}">
      <dgm:prSet phldrT="[Text]" custT="1"/>
      <dgm:spPr/>
      <dgm:t>
        <a:bodyPr/>
        <a:lstStyle/>
        <a:p>
          <a:r>
            <a:rPr lang="en-US" sz="1600" dirty="0" err="1">
              <a:latin typeface="Times New Roman" pitchFamily="18" charset="0"/>
              <a:cs typeface="Times New Roman" pitchFamily="18" charset="0"/>
            </a:rPr>
            <a:t>Tư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luật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hoặc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giao</a:t>
          </a:r>
          <a:r>
            <a:rPr lang="en-US" sz="1600" dirty="0">
              <a:latin typeface="Times New Roman" pitchFamily="18" charset="0"/>
              <a:cs typeface="Times New Roman" pitchFamily="18" charset="0"/>
            </a:rPr>
            <a:t> CTNH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sơ</a:t>
          </a:r>
          <a:r>
            <a:rPr lang="en-US" sz="1600" dirty="0">
              <a:latin typeface="Times New Roman" pitchFamily="18" charset="0"/>
              <a:cs typeface="Times New Roman" pitchFamily="18" charset="0"/>
            </a:rPr>
            <a:t>̉ có GPMT </a:t>
          </a:r>
          <a:r>
            <a:rPr lang="en-US" sz="1600" dirty="0" err="1">
              <a:latin typeface="Times New Roman" pitchFamily="18" charset="0"/>
              <a:cs typeface="Times New Roman" pitchFamily="18" charset="0"/>
            </a:rPr>
            <a:t>phu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ly</a:t>
          </a:r>
          <a:r>
            <a:rPr lang="en-US" sz="1600" dirty="0">
              <a:latin typeface="Times New Roman" pitchFamily="18" charset="0"/>
              <a:cs typeface="Times New Roman" pitchFamily="18" charset="0"/>
            </a:rPr>
            <a:t>́</a:t>
          </a:r>
        </a:p>
      </dgm:t>
    </dgm:pt>
    <dgm:pt modelId="{1817E7A1-E76B-4935-B005-E08F41DF20E5}" type="parTrans" cxnId="{62CC7C51-6B79-4AFA-8D06-0CB03DD8C520}">
      <dgm:prSet/>
      <dgm:spPr/>
      <dgm:t>
        <a:bodyPr/>
        <a:lstStyle/>
        <a:p>
          <a:endParaRPr lang="en-US"/>
        </a:p>
      </dgm:t>
    </dgm:pt>
    <dgm:pt modelId="{F6F7522C-0782-4B1B-89EE-01AE0CC6CC96}" type="sibTrans" cxnId="{62CC7C51-6B79-4AFA-8D06-0CB03DD8C520}">
      <dgm:prSet/>
      <dgm:spPr/>
      <dgm:t>
        <a:bodyPr/>
        <a:lstStyle/>
        <a:p>
          <a:endParaRPr lang="en-US"/>
        </a:p>
      </dgm:t>
    </dgm:pt>
    <dgm:pt modelId="{F5E0F0AB-4B93-47FC-A24E-43E38F7265A0}">
      <dgm:prSet custT="1"/>
      <dgm:spPr/>
      <dgm:t>
        <a:bodyPr/>
        <a:lstStyle/>
        <a:p>
          <a:r>
            <a:rPr lang="en-US" sz="1600" dirty="0" err="1">
              <a:latin typeface="Times New Roman" pitchFamily="18" charset="0"/>
              <a:cs typeface="Times New Roman" pitchFamily="18" charset="0"/>
            </a:rPr>
            <a:t>Thực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gom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riêng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với</a:t>
          </a:r>
          <a:r>
            <a:rPr lang="en-US" sz="1600" dirty="0">
              <a:latin typeface="Times New Roman" pitchFamily="18" charset="0"/>
              <a:cs typeface="Times New Roman" pitchFamily="18" charset="0"/>
            </a:rPr>
            <a:t> CTNH</a:t>
          </a:r>
        </a:p>
      </dgm:t>
    </dgm:pt>
    <dgm:pt modelId="{DD5084A1-B9DD-4155-A8C7-3DE7D9510F79}" type="parTrans" cxnId="{B0F314BC-8155-4D66-AE8F-B0E7A2AFE0E6}">
      <dgm:prSet/>
      <dgm:spPr/>
      <dgm:t>
        <a:bodyPr/>
        <a:lstStyle/>
        <a:p>
          <a:endParaRPr lang="en-US"/>
        </a:p>
      </dgm:t>
    </dgm:pt>
    <dgm:pt modelId="{71232C06-580C-409A-A6BC-41AD443420D0}" type="sibTrans" cxnId="{B0F314BC-8155-4D66-AE8F-B0E7A2AFE0E6}">
      <dgm:prSet/>
      <dgm:spPr/>
      <dgm:t>
        <a:bodyPr/>
        <a:lstStyle/>
        <a:p>
          <a:endParaRPr lang="en-US"/>
        </a:p>
      </dgm:t>
    </dgm:pt>
    <dgm:pt modelId="{D134F7FB-6FF8-4D55-836F-6C743FB2748A}">
      <dgm:prSet custT="1"/>
      <dgm:spPr/>
      <dgm:t>
        <a:bodyPr/>
        <a:lstStyle/>
        <a:p>
          <a:r>
            <a:rPr lang="en-US" sz="1800" dirty="0" err="1">
              <a:latin typeface="Times New Roman" pitchFamily="18" charset="0"/>
              <a:cs typeface="Times New Roman" pitchFamily="18" charset="0"/>
            </a:rPr>
            <a:t>Tư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việc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lượng</a:t>
          </a:r>
          <a:r>
            <a:rPr lang="en-US" sz="1800" dirty="0">
              <a:latin typeface="Times New Roman" pitchFamily="18" charset="0"/>
              <a:cs typeface="Times New Roman" pitchFamily="18" charset="0"/>
            </a:rPr>
            <a:t> CTNH </a:t>
          </a:r>
          <a:r>
            <a:rPr lang="en-US" sz="1800" dirty="0" err="1">
              <a:latin typeface="Times New Roman" pitchFamily="18" charset="0"/>
              <a:cs typeface="Times New Roman" pitchFamily="18" charset="0"/>
            </a:rPr>
            <a:t>phải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ly</a:t>
          </a:r>
          <a:r>
            <a:rPr lang="en-US" sz="1800" dirty="0">
              <a:latin typeface="Times New Roman" pitchFamily="18" charset="0"/>
              <a:cs typeface="Times New Roman" pitchFamily="18" charset="0"/>
            </a:rPr>
            <a:t>́</a:t>
          </a:r>
        </a:p>
      </dgm:t>
    </dgm:pt>
    <dgm:pt modelId="{B6872A33-D586-4FDC-840E-5FB58C941E7A}" type="parTrans" cxnId="{C9026D44-B69F-4DD1-939B-89660D516689}">
      <dgm:prSet/>
      <dgm:spPr/>
      <dgm:t>
        <a:bodyPr/>
        <a:lstStyle/>
        <a:p>
          <a:endParaRPr lang="en-US"/>
        </a:p>
      </dgm:t>
    </dgm:pt>
    <dgm:pt modelId="{5D5080E0-CB90-43F3-9C11-A5C9C5903A4D}" type="sibTrans" cxnId="{C9026D44-B69F-4DD1-939B-89660D516689}">
      <dgm:prSet/>
      <dgm:spPr/>
      <dgm:t>
        <a:bodyPr/>
        <a:lstStyle/>
        <a:p>
          <a:endParaRPr lang="en-US"/>
        </a:p>
      </dgm:t>
    </dgm:pt>
    <dgm:pt modelId="{201F80D2-3635-4154-A016-0A506E07DAB9}">
      <dgm:prSet custT="1"/>
      <dgm:spPr/>
      <dgm:t>
        <a:bodyPr/>
        <a:lstStyle/>
        <a:p>
          <a:r>
            <a:rPr lang="vi-VN" sz="1800" b="0" i="0" dirty="0">
              <a:latin typeface="Times New Roman" pitchFamily="18" charset="0"/>
              <a:cs typeface="Times New Roman" pitchFamily="18" charset="0"/>
            </a:rPr>
            <a:t>Có khu vực lưu giữ tạm thời; lưu giữ </a:t>
          </a:r>
          <a:r>
            <a:rPr lang="en-US" sz="1800" b="0" i="0" dirty="0">
              <a:latin typeface="Times New Roman" pitchFamily="18" charset="0"/>
              <a:cs typeface="Times New Roman" pitchFamily="18" charset="0"/>
            </a:rPr>
            <a:t>CTNH </a:t>
          </a:r>
          <a:r>
            <a:rPr lang="vi-VN" sz="1800" b="0" i="0" dirty="0">
              <a:latin typeface="Times New Roman" pitchFamily="18" charset="0"/>
              <a:cs typeface="Times New Roman" pitchFamily="18" charset="0"/>
            </a:rPr>
            <a:t> trong các bao bì hoặc thiết bị lưu chứa đáp ứng yêu cầu kỹ thuật về </a:t>
          </a:r>
          <a:r>
            <a:rPr lang="en-US" sz="1800" b="0" i="0" dirty="0">
              <a:latin typeface="Times New Roman" pitchFamily="18" charset="0"/>
              <a:cs typeface="Times New Roman" pitchFamily="18" charset="0"/>
            </a:rPr>
            <a:t>BVMT</a:t>
          </a:r>
          <a:endParaRPr lang="en-US" sz="1800" dirty="0">
            <a:latin typeface="Times New Roman" pitchFamily="18" charset="0"/>
            <a:cs typeface="Times New Roman" pitchFamily="18" charset="0"/>
          </a:endParaRPr>
        </a:p>
      </dgm:t>
    </dgm:pt>
    <dgm:pt modelId="{5FCA9B1C-1017-433F-AC3E-76213E10E67A}" type="parTrans" cxnId="{B29FF262-EFD9-41F3-9CC1-EA491012D304}">
      <dgm:prSet/>
      <dgm:spPr/>
      <dgm:t>
        <a:bodyPr/>
        <a:lstStyle/>
        <a:p>
          <a:endParaRPr lang="en-US"/>
        </a:p>
      </dgm:t>
    </dgm:pt>
    <dgm:pt modelId="{5E7A7216-2625-47A4-B999-55E5652B4D92}" type="sibTrans" cxnId="{B29FF262-EFD9-41F3-9CC1-EA491012D304}">
      <dgm:prSet/>
      <dgm:spPr/>
      <dgm:t>
        <a:bodyPr/>
        <a:lstStyle/>
        <a:p>
          <a:endParaRPr lang="en-US"/>
        </a:p>
      </dgm:t>
    </dgm:pt>
    <dgm:pt modelId="{D1B92376-7DC0-420A-9778-3703D35E4A46}">
      <dgm:prSet custT="1"/>
      <dgm:spPr/>
      <dgm:t>
        <a:bodyPr/>
        <a:lstStyle/>
        <a:p>
          <a:r>
            <a:rPr lang="vi-VN" sz="1400" b="0" i="0" dirty="0">
              <a:latin typeface="Times New Roman" pitchFamily="18" charset="0"/>
              <a:cs typeface="Times New Roman" pitchFamily="18" charset="0"/>
            </a:rPr>
            <a:t>Chỉ được lưu giữ </a:t>
          </a:r>
          <a:r>
            <a:rPr lang="en-US" sz="1400" b="0" i="0" dirty="0">
              <a:latin typeface="Times New Roman" pitchFamily="18" charset="0"/>
              <a:cs typeface="Times New Roman" pitchFamily="18" charset="0"/>
            </a:rPr>
            <a:t>CTNH </a:t>
          </a:r>
          <a:r>
            <a:rPr lang="vi-VN" sz="1400" b="0" i="0" dirty="0">
              <a:latin typeface="Times New Roman" pitchFamily="18" charset="0"/>
              <a:cs typeface="Times New Roman" pitchFamily="18" charset="0"/>
            </a:rPr>
            <a:t>không quá 01 năm, kể từ thời điểm phát sinh. Trường hợp lưu giữ quá thời hạn nêu trên do chưa có phương án vận chuyển, xử lý khả thi hoặc chưa tìm được cơ sở thực hiện dịch vụ xử lý </a:t>
          </a:r>
          <a:r>
            <a:rPr lang="en-US" sz="1400" b="0" i="0" dirty="0">
              <a:latin typeface="Times New Roman" pitchFamily="18" charset="0"/>
              <a:cs typeface="Times New Roman" pitchFamily="18" charset="0"/>
            </a:rPr>
            <a:t>CTNH </a:t>
          </a:r>
          <a:r>
            <a:rPr lang="vi-VN" sz="1400" b="0" i="0" dirty="0">
              <a:latin typeface="Times New Roman" pitchFamily="18" charset="0"/>
              <a:cs typeface="Times New Roman" pitchFamily="18" charset="0"/>
            </a:rPr>
            <a:t>phù hợp thì phải báo cáo định kỳ hằng năm về việc lưu giữ </a:t>
          </a:r>
          <a:r>
            <a:rPr lang="en-US" sz="1400" b="0" i="0" dirty="0">
              <a:latin typeface="Times New Roman" pitchFamily="18" charset="0"/>
              <a:cs typeface="Times New Roman" pitchFamily="18" charset="0"/>
            </a:rPr>
            <a:t>CTNH </a:t>
          </a:r>
          <a:r>
            <a:rPr lang="vi-VN" sz="1400" b="0" i="0" dirty="0">
              <a:latin typeface="Times New Roman" pitchFamily="18" charset="0"/>
              <a:cs typeface="Times New Roman" pitchFamily="18" charset="0"/>
            </a:rPr>
            <a:t>tại cơ sở phát sinh với cơ quan chuyên môn về </a:t>
          </a:r>
          <a:r>
            <a:rPr lang="en-US" sz="1400" b="0" i="0" dirty="0">
              <a:latin typeface="Times New Roman" pitchFamily="18" charset="0"/>
              <a:cs typeface="Times New Roman" pitchFamily="18" charset="0"/>
            </a:rPr>
            <a:t>BVMT </a:t>
          </a:r>
          <a:r>
            <a:rPr lang="vi-VN" sz="1400" b="0" i="0" dirty="0">
              <a:latin typeface="Times New Roman" pitchFamily="18" charset="0"/>
              <a:cs typeface="Times New Roman" pitchFamily="18" charset="0"/>
            </a:rPr>
            <a:t>cấp tỉnh bằng văn bản riêng hoặc kết hợp trong báo cáo môi trường định kỳ.</a:t>
          </a:r>
          <a:endParaRPr lang="en-US" sz="1400" dirty="0">
            <a:latin typeface="Times New Roman" pitchFamily="18" charset="0"/>
            <a:cs typeface="Times New Roman" pitchFamily="18" charset="0"/>
          </a:endParaRPr>
        </a:p>
      </dgm:t>
    </dgm:pt>
    <dgm:pt modelId="{667AFFEC-B309-4E44-B00D-9EB92B786544}" type="parTrans" cxnId="{EEEC7DC3-919D-4C1E-A1CE-6CEB9BDE2919}">
      <dgm:prSet/>
      <dgm:spPr/>
      <dgm:t>
        <a:bodyPr/>
        <a:lstStyle/>
        <a:p>
          <a:endParaRPr lang="en-US"/>
        </a:p>
      </dgm:t>
    </dgm:pt>
    <dgm:pt modelId="{FBDDF0E3-C3C6-45E6-A297-3B39656483B6}" type="sibTrans" cxnId="{EEEC7DC3-919D-4C1E-A1CE-6CEB9BDE2919}">
      <dgm:prSet/>
      <dgm:spPr/>
      <dgm:t>
        <a:bodyPr/>
        <a:lstStyle/>
        <a:p>
          <a:endParaRPr lang="en-US"/>
        </a:p>
      </dgm:t>
    </dgm:pt>
    <dgm:pt modelId="{C1A1F872-EB20-4F25-A105-89E295823C16}" type="pres">
      <dgm:prSet presAssocID="{B66E3896-B4E0-463E-9DC7-C9CE7BE767C2}" presName="hierChild1" presStyleCnt="0">
        <dgm:presLayoutVars>
          <dgm:chPref val="1"/>
          <dgm:dir/>
          <dgm:animOne val="branch"/>
          <dgm:animLvl val="lvl"/>
          <dgm:resizeHandles/>
        </dgm:presLayoutVars>
      </dgm:prSet>
      <dgm:spPr/>
    </dgm:pt>
    <dgm:pt modelId="{757E154E-3C6E-4326-B2BA-EC72C1652B75}" type="pres">
      <dgm:prSet presAssocID="{267E00F9-A449-4A43-BC41-575697A77E25}" presName="hierRoot1" presStyleCnt="0"/>
      <dgm:spPr/>
    </dgm:pt>
    <dgm:pt modelId="{66C80A12-E8F0-47FA-9551-6E06CE05349B}" type="pres">
      <dgm:prSet presAssocID="{267E00F9-A449-4A43-BC41-575697A77E25}" presName="composite" presStyleCnt="0"/>
      <dgm:spPr/>
    </dgm:pt>
    <dgm:pt modelId="{3E5BBDEB-2C36-4D79-9482-22305C5A6175}" type="pres">
      <dgm:prSet presAssocID="{267E00F9-A449-4A43-BC41-575697A77E25}" presName="background" presStyleLbl="node0" presStyleIdx="0" presStyleCnt="1"/>
      <dgm:spPr/>
    </dgm:pt>
    <dgm:pt modelId="{8B0DD757-38F9-495A-A289-723F4BA38BE7}" type="pres">
      <dgm:prSet presAssocID="{267E00F9-A449-4A43-BC41-575697A77E25}" presName="text" presStyleLbl="fgAcc0" presStyleIdx="0" presStyleCnt="1" custScaleY="40145" custLinFactNeighborX="114" custLinFactNeighborY="-39574">
        <dgm:presLayoutVars>
          <dgm:chPref val="3"/>
        </dgm:presLayoutVars>
      </dgm:prSet>
      <dgm:spPr/>
    </dgm:pt>
    <dgm:pt modelId="{0DB2D703-DC11-4EA0-A097-7AA681BF6E3B}" type="pres">
      <dgm:prSet presAssocID="{267E00F9-A449-4A43-BC41-575697A77E25}" presName="hierChild2" presStyleCnt="0"/>
      <dgm:spPr/>
    </dgm:pt>
    <dgm:pt modelId="{086C98EB-2628-42FE-B867-96B85CD1CC34}" type="pres">
      <dgm:prSet presAssocID="{B3BBB5FB-94D9-486A-AD1E-FB4F607BBB34}" presName="Name10" presStyleLbl="parChTrans1D2" presStyleIdx="0" presStyleCnt="3"/>
      <dgm:spPr/>
    </dgm:pt>
    <dgm:pt modelId="{DE0C4863-264A-4AD1-8FBF-AD5E3D571714}" type="pres">
      <dgm:prSet presAssocID="{514F5B3F-388C-4D5C-8FBB-7551704B9A20}" presName="hierRoot2" presStyleCnt="0"/>
      <dgm:spPr/>
    </dgm:pt>
    <dgm:pt modelId="{9D6CBDCF-0F59-4CA4-BF44-A14F94C8F1A7}" type="pres">
      <dgm:prSet presAssocID="{514F5B3F-388C-4D5C-8FBB-7551704B9A20}" presName="composite2" presStyleCnt="0"/>
      <dgm:spPr/>
    </dgm:pt>
    <dgm:pt modelId="{5815B7C1-34DF-4648-B3C1-74407CEE4DB5}" type="pres">
      <dgm:prSet presAssocID="{514F5B3F-388C-4D5C-8FBB-7551704B9A20}" presName="background2" presStyleLbl="node2" presStyleIdx="0" presStyleCnt="3"/>
      <dgm:spPr/>
    </dgm:pt>
    <dgm:pt modelId="{10ECD811-0E77-42C0-A2D0-8415117BB67E}" type="pres">
      <dgm:prSet presAssocID="{514F5B3F-388C-4D5C-8FBB-7551704B9A20}" presName="text2" presStyleLbl="fgAcc2" presStyleIdx="0" presStyleCnt="3" custScaleY="58643">
        <dgm:presLayoutVars>
          <dgm:chPref val="3"/>
        </dgm:presLayoutVars>
      </dgm:prSet>
      <dgm:spPr/>
    </dgm:pt>
    <dgm:pt modelId="{58CA77ED-142B-427A-B941-4DA5B971BFEE}" type="pres">
      <dgm:prSet presAssocID="{514F5B3F-388C-4D5C-8FBB-7551704B9A20}" presName="hierChild3" presStyleCnt="0"/>
      <dgm:spPr/>
    </dgm:pt>
    <dgm:pt modelId="{C6CB2F88-B33A-4357-A6E6-39A1DAAA7FA5}" type="pres">
      <dgm:prSet presAssocID="{DD5084A1-B9DD-4155-A8C7-3DE7D9510F79}" presName="Name10" presStyleLbl="parChTrans1D2" presStyleIdx="1" presStyleCnt="3"/>
      <dgm:spPr/>
    </dgm:pt>
    <dgm:pt modelId="{FE054FFA-080B-45C8-822A-5F1DFF05D48B}" type="pres">
      <dgm:prSet presAssocID="{F5E0F0AB-4B93-47FC-A24E-43E38F7265A0}" presName="hierRoot2" presStyleCnt="0"/>
      <dgm:spPr/>
    </dgm:pt>
    <dgm:pt modelId="{C7392BD1-E97B-4C95-A858-6BAB6AC1E7FD}" type="pres">
      <dgm:prSet presAssocID="{F5E0F0AB-4B93-47FC-A24E-43E38F7265A0}" presName="composite2" presStyleCnt="0"/>
      <dgm:spPr/>
    </dgm:pt>
    <dgm:pt modelId="{9D145265-F35C-4C51-88C3-96CDC24D03A9}" type="pres">
      <dgm:prSet presAssocID="{F5E0F0AB-4B93-47FC-A24E-43E38F7265A0}" presName="background2" presStyleLbl="node2" presStyleIdx="1" presStyleCnt="3"/>
      <dgm:spPr/>
    </dgm:pt>
    <dgm:pt modelId="{8DD7F03C-7049-4880-BCD4-D6E487EB3DD0}" type="pres">
      <dgm:prSet presAssocID="{F5E0F0AB-4B93-47FC-A24E-43E38F7265A0}" presName="text2" presStyleLbl="fgAcc2" presStyleIdx="1" presStyleCnt="3" custScaleY="56649">
        <dgm:presLayoutVars>
          <dgm:chPref val="3"/>
        </dgm:presLayoutVars>
      </dgm:prSet>
      <dgm:spPr/>
    </dgm:pt>
    <dgm:pt modelId="{280D470F-9239-4A7D-9086-0A2E3AC52FE3}" type="pres">
      <dgm:prSet presAssocID="{F5E0F0AB-4B93-47FC-A24E-43E38F7265A0}" presName="hierChild3" presStyleCnt="0"/>
      <dgm:spPr/>
    </dgm:pt>
    <dgm:pt modelId="{E4D8212F-D321-46DB-891D-742F466973CF}" type="pres">
      <dgm:prSet presAssocID="{B6872A33-D586-4FDC-840E-5FB58C941E7A}" presName="Name17" presStyleLbl="parChTrans1D3" presStyleIdx="0" presStyleCnt="3"/>
      <dgm:spPr/>
    </dgm:pt>
    <dgm:pt modelId="{CB2995F6-7FD1-4986-B3B6-E033C9EDF798}" type="pres">
      <dgm:prSet presAssocID="{D134F7FB-6FF8-4D55-836F-6C743FB2748A}" presName="hierRoot3" presStyleCnt="0"/>
      <dgm:spPr/>
    </dgm:pt>
    <dgm:pt modelId="{8F7CE672-CC74-4362-AC71-6484931B2D23}" type="pres">
      <dgm:prSet presAssocID="{D134F7FB-6FF8-4D55-836F-6C743FB2748A}" presName="composite3" presStyleCnt="0"/>
      <dgm:spPr/>
    </dgm:pt>
    <dgm:pt modelId="{1EE47405-ED5E-4B77-9944-B0BB36C365C0}" type="pres">
      <dgm:prSet presAssocID="{D134F7FB-6FF8-4D55-836F-6C743FB2748A}" presName="background3" presStyleLbl="node3" presStyleIdx="0" presStyleCnt="3"/>
      <dgm:spPr/>
    </dgm:pt>
    <dgm:pt modelId="{D48F436B-8C3B-45D9-837E-046EEF7647A8}" type="pres">
      <dgm:prSet presAssocID="{D134F7FB-6FF8-4D55-836F-6C743FB2748A}" presName="text3" presStyleLbl="fgAcc3" presStyleIdx="0" presStyleCnt="3" custScaleY="147945">
        <dgm:presLayoutVars>
          <dgm:chPref val="3"/>
        </dgm:presLayoutVars>
      </dgm:prSet>
      <dgm:spPr/>
    </dgm:pt>
    <dgm:pt modelId="{4F7C66A1-C35E-4457-BDB5-A58AB7FB76F8}" type="pres">
      <dgm:prSet presAssocID="{D134F7FB-6FF8-4D55-836F-6C743FB2748A}" presName="hierChild4" presStyleCnt="0"/>
      <dgm:spPr/>
    </dgm:pt>
    <dgm:pt modelId="{8367AEBC-7635-4A57-A3C7-9FB7906BDE7C}" type="pres">
      <dgm:prSet presAssocID="{5FCA9B1C-1017-433F-AC3E-76213E10E67A}" presName="Name17" presStyleLbl="parChTrans1D3" presStyleIdx="1" presStyleCnt="3"/>
      <dgm:spPr/>
    </dgm:pt>
    <dgm:pt modelId="{DA052D04-4BBB-48F3-90D1-4B00B44E216D}" type="pres">
      <dgm:prSet presAssocID="{201F80D2-3635-4154-A016-0A506E07DAB9}" presName="hierRoot3" presStyleCnt="0"/>
      <dgm:spPr/>
    </dgm:pt>
    <dgm:pt modelId="{7EFF4A8A-D136-463C-8D35-8664701E1802}" type="pres">
      <dgm:prSet presAssocID="{201F80D2-3635-4154-A016-0A506E07DAB9}" presName="composite3" presStyleCnt="0"/>
      <dgm:spPr/>
    </dgm:pt>
    <dgm:pt modelId="{991C94CA-3C1B-4175-854B-BC21B3B5BB96}" type="pres">
      <dgm:prSet presAssocID="{201F80D2-3635-4154-A016-0A506E07DAB9}" presName="background3" presStyleLbl="node3" presStyleIdx="1" presStyleCnt="3"/>
      <dgm:spPr/>
    </dgm:pt>
    <dgm:pt modelId="{8ED45FAA-52AE-497F-83AE-7F188F13AE68}" type="pres">
      <dgm:prSet presAssocID="{201F80D2-3635-4154-A016-0A506E07DAB9}" presName="text3" presStyleLbl="fgAcc3" presStyleIdx="1" presStyleCnt="3" custScaleY="147945">
        <dgm:presLayoutVars>
          <dgm:chPref val="3"/>
        </dgm:presLayoutVars>
      </dgm:prSet>
      <dgm:spPr/>
    </dgm:pt>
    <dgm:pt modelId="{18E99BD5-6CB2-40BA-9158-3516C6FAD172}" type="pres">
      <dgm:prSet presAssocID="{201F80D2-3635-4154-A016-0A506E07DAB9}" presName="hierChild4" presStyleCnt="0"/>
      <dgm:spPr/>
    </dgm:pt>
    <dgm:pt modelId="{82D81D5F-8FF0-4D56-8B08-14E07FF142E8}" type="pres">
      <dgm:prSet presAssocID="{667AFFEC-B309-4E44-B00D-9EB92B786544}" presName="Name17" presStyleLbl="parChTrans1D3" presStyleIdx="2" presStyleCnt="3"/>
      <dgm:spPr/>
    </dgm:pt>
    <dgm:pt modelId="{04AEA7C0-7A60-40F8-9938-A109E209C9AC}" type="pres">
      <dgm:prSet presAssocID="{D1B92376-7DC0-420A-9778-3703D35E4A46}" presName="hierRoot3" presStyleCnt="0"/>
      <dgm:spPr/>
    </dgm:pt>
    <dgm:pt modelId="{1CFDCE06-2537-41BE-A68C-CD15555BBB59}" type="pres">
      <dgm:prSet presAssocID="{D1B92376-7DC0-420A-9778-3703D35E4A46}" presName="composite3" presStyleCnt="0"/>
      <dgm:spPr/>
    </dgm:pt>
    <dgm:pt modelId="{ADBB8DD2-84B0-4241-BE01-AEE8E8C06636}" type="pres">
      <dgm:prSet presAssocID="{D1B92376-7DC0-420A-9778-3703D35E4A46}" presName="background3" presStyleLbl="node3" presStyleIdx="2" presStyleCnt="3"/>
      <dgm:spPr/>
    </dgm:pt>
    <dgm:pt modelId="{102B2226-8C64-42B9-9B5B-50742490BCFA}" type="pres">
      <dgm:prSet presAssocID="{D1B92376-7DC0-420A-9778-3703D35E4A46}" presName="text3" presStyleLbl="fgAcc3" presStyleIdx="2" presStyleCnt="3" custScaleY="211077">
        <dgm:presLayoutVars>
          <dgm:chPref val="3"/>
        </dgm:presLayoutVars>
      </dgm:prSet>
      <dgm:spPr/>
    </dgm:pt>
    <dgm:pt modelId="{836F1ABF-C5C9-4A43-B042-1ED48CA1A9E1}" type="pres">
      <dgm:prSet presAssocID="{D1B92376-7DC0-420A-9778-3703D35E4A46}" presName="hierChild4" presStyleCnt="0"/>
      <dgm:spPr/>
    </dgm:pt>
    <dgm:pt modelId="{04020632-1389-47C7-A2AB-6D6AE62916C6}" type="pres">
      <dgm:prSet presAssocID="{1817E7A1-E76B-4935-B005-E08F41DF20E5}" presName="Name10" presStyleLbl="parChTrans1D2" presStyleIdx="2" presStyleCnt="3"/>
      <dgm:spPr/>
    </dgm:pt>
    <dgm:pt modelId="{165EDA39-4555-40CD-B116-F43CD2953D73}" type="pres">
      <dgm:prSet presAssocID="{854956D3-11E9-4673-9447-7B53CF01B109}" presName="hierRoot2" presStyleCnt="0"/>
      <dgm:spPr/>
    </dgm:pt>
    <dgm:pt modelId="{668BE230-00AD-4282-A62B-5627A986169C}" type="pres">
      <dgm:prSet presAssocID="{854956D3-11E9-4673-9447-7B53CF01B109}" presName="composite2" presStyleCnt="0"/>
      <dgm:spPr/>
    </dgm:pt>
    <dgm:pt modelId="{EB9C994F-3CED-41B9-B6A8-F63F691D455B}" type="pres">
      <dgm:prSet presAssocID="{854956D3-11E9-4673-9447-7B53CF01B109}" presName="background2" presStyleLbl="node2" presStyleIdx="2" presStyleCnt="3"/>
      <dgm:spPr/>
    </dgm:pt>
    <dgm:pt modelId="{E67FBBD9-1B0D-4FA2-AB5E-35E847E43F71}" type="pres">
      <dgm:prSet presAssocID="{854956D3-11E9-4673-9447-7B53CF01B109}" presName="text2" presStyleLbl="fgAcc2" presStyleIdx="2" presStyleCnt="3" custScaleY="55479">
        <dgm:presLayoutVars>
          <dgm:chPref val="3"/>
        </dgm:presLayoutVars>
      </dgm:prSet>
      <dgm:spPr/>
    </dgm:pt>
    <dgm:pt modelId="{2742492D-FABA-4C82-8CC6-349547965444}" type="pres">
      <dgm:prSet presAssocID="{854956D3-11E9-4673-9447-7B53CF01B109}" presName="hierChild3" presStyleCnt="0"/>
      <dgm:spPr/>
    </dgm:pt>
  </dgm:ptLst>
  <dgm:cxnLst>
    <dgm:cxn modelId="{5A2EF103-7EF4-4835-A2FC-F1B9D4D63D20}" type="presOf" srcId="{267E00F9-A449-4A43-BC41-575697A77E25}" destId="{8B0DD757-38F9-495A-A289-723F4BA38BE7}" srcOrd="0" destOrd="0" presId="urn:microsoft.com/office/officeart/2005/8/layout/hierarchy1"/>
    <dgm:cxn modelId="{684F5313-091E-499A-9CFB-DD0743E5CB76}" type="presOf" srcId="{667AFFEC-B309-4E44-B00D-9EB92B786544}" destId="{82D81D5F-8FF0-4D56-8B08-14E07FF142E8}" srcOrd="0" destOrd="0" presId="urn:microsoft.com/office/officeart/2005/8/layout/hierarchy1"/>
    <dgm:cxn modelId="{7095921E-6DEF-4862-97FE-29AFFDB47C5E}" type="presOf" srcId="{1817E7A1-E76B-4935-B005-E08F41DF20E5}" destId="{04020632-1389-47C7-A2AB-6D6AE62916C6}" srcOrd="0" destOrd="0" presId="urn:microsoft.com/office/officeart/2005/8/layout/hierarchy1"/>
    <dgm:cxn modelId="{0F560033-2F20-4A69-B444-73034C202947}" type="presOf" srcId="{B6872A33-D586-4FDC-840E-5FB58C941E7A}" destId="{E4D8212F-D321-46DB-891D-742F466973CF}" srcOrd="0" destOrd="0" presId="urn:microsoft.com/office/officeart/2005/8/layout/hierarchy1"/>
    <dgm:cxn modelId="{CB43333F-C8C0-4DC0-BB1F-E982AA485C65}" type="presOf" srcId="{F5E0F0AB-4B93-47FC-A24E-43E38F7265A0}" destId="{8DD7F03C-7049-4880-BCD4-D6E487EB3DD0}" srcOrd="0" destOrd="0" presId="urn:microsoft.com/office/officeart/2005/8/layout/hierarchy1"/>
    <dgm:cxn modelId="{B29FF262-EFD9-41F3-9CC1-EA491012D304}" srcId="{F5E0F0AB-4B93-47FC-A24E-43E38F7265A0}" destId="{201F80D2-3635-4154-A016-0A506E07DAB9}" srcOrd="1" destOrd="0" parTransId="{5FCA9B1C-1017-433F-AC3E-76213E10E67A}" sibTransId="{5E7A7216-2625-47A4-B999-55E5652B4D92}"/>
    <dgm:cxn modelId="{C9026D44-B69F-4DD1-939B-89660D516689}" srcId="{F5E0F0AB-4B93-47FC-A24E-43E38F7265A0}" destId="{D134F7FB-6FF8-4D55-836F-6C743FB2748A}" srcOrd="0" destOrd="0" parTransId="{B6872A33-D586-4FDC-840E-5FB58C941E7A}" sibTransId="{5D5080E0-CB90-43F3-9C11-A5C9C5903A4D}"/>
    <dgm:cxn modelId="{3710DF67-0241-4E10-9066-D9B284641E5B}" type="presOf" srcId="{5FCA9B1C-1017-433F-AC3E-76213E10E67A}" destId="{8367AEBC-7635-4A57-A3C7-9FB7906BDE7C}" srcOrd="0" destOrd="0" presId="urn:microsoft.com/office/officeart/2005/8/layout/hierarchy1"/>
    <dgm:cxn modelId="{6537D36F-414A-4A7F-B1F3-6AC65521C1DC}" type="presOf" srcId="{D1B92376-7DC0-420A-9778-3703D35E4A46}" destId="{102B2226-8C64-42B9-9B5B-50742490BCFA}" srcOrd="0" destOrd="0" presId="urn:microsoft.com/office/officeart/2005/8/layout/hierarchy1"/>
    <dgm:cxn modelId="{62CC7C51-6B79-4AFA-8D06-0CB03DD8C520}" srcId="{267E00F9-A449-4A43-BC41-575697A77E25}" destId="{854956D3-11E9-4673-9447-7B53CF01B109}" srcOrd="2" destOrd="0" parTransId="{1817E7A1-E76B-4935-B005-E08F41DF20E5}" sibTransId="{F6F7522C-0782-4B1B-89EE-01AE0CC6CC96}"/>
    <dgm:cxn modelId="{6631EA72-7738-4F76-A38B-A84F445BC3FA}" type="presOf" srcId="{B66E3896-B4E0-463E-9DC7-C9CE7BE767C2}" destId="{C1A1F872-EB20-4F25-A105-89E295823C16}" srcOrd="0" destOrd="0" presId="urn:microsoft.com/office/officeart/2005/8/layout/hierarchy1"/>
    <dgm:cxn modelId="{453E7C89-C2F3-42AE-B3CB-572838DC5FBC}" type="presOf" srcId="{514F5B3F-388C-4D5C-8FBB-7551704B9A20}" destId="{10ECD811-0E77-42C0-A2D0-8415117BB67E}" srcOrd="0" destOrd="0" presId="urn:microsoft.com/office/officeart/2005/8/layout/hierarchy1"/>
    <dgm:cxn modelId="{B0F314BC-8155-4D66-AE8F-B0E7A2AFE0E6}" srcId="{267E00F9-A449-4A43-BC41-575697A77E25}" destId="{F5E0F0AB-4B93-47FC-A24E-43E38F7265A0}" srcOrd="1" destOrd="0" parTransId="{DD5084A1-B9DD-4155-A8C7-3DE7D9510F79}" sibTransId="{71232C06-580C-409A-A6BC-41AD443420D0}"/>
    <dgm:cxn modelId="{539A7BC1-E94B-4056-9DDF-BA175063C7DE}" type="presOf" srcId="{854956D3-11E9-4673-9447-7B53CF01B109}" destId="{E67FBBD9-1B0D-4FA2-AB5E-35E847E43F71}" srcOrd="0" destOrd="0" presId="urn:microsoft.com/office/officeart/2005/8/layout/hierarchy1"/>
    <dgm:cxn modelId="{EEEC7DC3-919D-4C1E-A1CE-6CEB9BDE2919}" srcId="{F5E0F0AB-4B93-47FC-A24E-43E38F7265A0}" destId="{D1B92376-7DC0-420A-9778-3703D35E4A46}" srcOrd="2" destOrd="0" parTransId="{667AFFEC-B309-4E44-B00D-9EB92B786544}" sibTransId="{FBDDF0E3-C3C6-45E6-A297-3B39656483B6}"/>
    <dgm:cxn modelId="{66628AC7-AD49-4573-91BB-FFC942DF7DA3}" type="presOf" srcId="{DD5084A1-B9DD-4155-A8C7-3DE7D9510F79}" destId="{C6CB2F88-B33A-4357-A6E6-39A1DAAA7FA5}" srcOrd="0" destOrd="0" presId="urn:microsoft.com/office/officeart/2005/8/layout/hierarchy1"/>
    <dgm:cxn modelId="{0DA082CF-E475-463D-A10F-1FA5B404AFD2}" type="presOf" srcId="{D134F7FB-6FF8-4D55-836F-6C743FB2748A}" destId="{D48F436B-8C3B-45D9-837E-046EEF7647A8}" srcOrd="0" destOrd="0" presId="urn:microsoft.com/office/officeart/2005/8/layout/hierarchy1"/>
    <dgm:cxn modelId="{D8A6D2D3-8CB8-42F3-87C2-40EB09CE0FF9}" type="presOf" srcId="{201F80D2-3635-4154-A016-0A506E07DAB9}" destId="{8ED45FAA-52AE-497F-83AE-7F188F13AE68}" srcOrd="0" destOrd="0" presId="urn:microsoft.com/office/officeart/2005/8/layout/hierarchy1"/>
    <dgm:cxn modelId="{3DD99AF7-CB9D-4219-AB49-94E5D8137D56}" srcId="{B66E3896-B4E0-463E-9DC7-C9CE7BE767C2}" destId="{267E00F9-A449-4A43-BC41-575697A77E25}" srcOrd="0" destOrd="0" parTransId="{89710E85-91CC-47E5-91FE-5B7FE5609403}" sibTransId="{5F931D7F-AA93-4F65-9C7B-43173A80BA2B}"/>
    <dgm:cxn modelId="{0652F6F8-6F0D-450F-8FC0-22D301D65DC4}" srcId="{267E00F9-A449-4A43-BC41-575697A77E25}" destId="{514F5B3F-388C-4D5C-8FBB-7551704B9A20}" srcOrd="0" destOrd="0" parTransId="{B3BBB5FB-94D9-486A-AD1E-FB4F607BBB34}" sibTransId="{A765723C-F483-4456-8457-83A576B96CE6}"/>
    <dgm:cxn modelId="{CFEDB4FE-C289-47CF-92BD-A3E383BE956A}" type="presOf" srcId="{B3BBB5FB-94D9-486A-AD1E-FB4F607BBB34}" destId="{086C98EB-2628-42FE-B867-96B85CD1CC34}" srcOrd="0" destOrd="0" presId="urn:microsoft.com/office/officeart/2005/8/layout/hierarchy1"/>
    <dgm:cxn modelId="{5B21F1C7-29BD-4870-A2E8-978200A19D43}" type="presParOf" srcId="{C1A1F872-EB20-4F25-A105-89E295823C16}" destId="{757E154E-3C6E-4326-B2BA-EC72C1652B75}" srcOrd="0" destOrd="0" presId="urn:microsoft.com/office/officeart/2005/8/layout/hierarchy1"/>
    <dgm:cxn modelId="{882CFD30-B518-46E8-BD57-33183059DDEC}" type="presParOf" srcId="{757E154E-3C6E-4326-B2BA-EC72C1652B75}" destId="{66C80A12-E8F0-47FA-9551-6E06CE05349B}" srcOrd="0" destOrd="0" presId="urn:microsoft.com/office/officeart/2005/8/layout/hierarchy1"/>
    <dgm:cxn modelId="{5737178C-ABCA-4EB7-A940-DCFB969ED79E}" type="presParOf" srcId="{66C80A12-E8F0-47FA-9551-6E06CE05349B}" destId="{3E5BBDEB-2C36-4D79-9482-22305C5A6175}" srcOrd="0" destOrd="0" presId="urn:microsoft.com/office/officeart/2005/8/layout/hierarchy1"/>
    <dgm:cxn modelId="{426861F6-0309-45EE-8440-62774E136638}" type="presParOf" srcId="{66C80A12-E8F0-47FA-9551-6E06CE05349B}" destId="{8B0DD757-38F9-495A-A289-723F4BA38BE7}" srcOrd="1" destOrd="0" presId="urn:microsoft.com/office/officeart/2005/8/layout/hierarchy1"/>
    <dgm:cxn modelId="{550DCE13-0EDC-4EAC-8D49-CA7B79B44799}" type="presParOf" srcId="{757E154E-3C6E-4326-B2BA-EC72C1652B75}" destId="{0DB2D703-DC11-4EA0-A097-7AA681BF6E3B}" srcOrd="1" destOrd="0" presId="urn:microsoft.com/office/officeart/2005/8/layout/hierarchy1"/>
    <dgm:cxn modelId="{3621F85D-E61A-4580-8F2E-A84425D1DD78}" type="presParOf" srcId="{0DB2D703-DC11-4EA0-A097-7AA681BF6E3B}" destId="{086C98EB-2628-42FE-B867-96B85CD1CC34}" srcOrd="0" destOrd="0" presId="urn:microsoft.com/office/officeart/2005/8/layout/hierarchy1"/>
    <dgm:cxn modelId="{FC2AE591-B447-4228-ACA9-9120E5B40D4C}" type="presParOf" srcId="{0DB2D703-DC11-4EA0-A097-7AA681BF6E3B}" destId="{DE0C4863-264A-4AD1-8FBF-AD5E3D571714}" srcOrd="1" destOrd="0" presId="urn:microsoft.com/office/officeart/2005/8/layout/hierarchy1"/>
    <dgm:cxn modelId="{41D5ED62-EB74-41AB-B5EF-DDBC4E871FFD}" type="presParOf" srcId="{DE0C4863-264A-4AD1-8FBF-AD5E3D571714}" destId="{9D6CBDCF-0F59-4CA4-BF44-A14F94C8F1A7}" srcOrd="0" destOrd="0" presId="urn:microsoft.com/office/officeart/2005/8/layout/hierarchy1"/>
    <dgm:cxn modelId="{54852E0E-3306-47E3-ABF2-57857B0B491E}" type="presParOf" srcId="{9D6CBDCF-0F59-4CA4-BF44-A14F94C8F1A7}" destId="{5815B7C1-34DF-4648-B3C1-74407CEE4DB5}" srcOrd="0" destOrd="0" presId="urn:microsoft.com/office/officeart/2005/8/layout/hierarchy1"/>
    <dgm:cxn modelId="{EC8D2ACA-AD0C-4C05-BF97-526A873C4E80}" type="presParOf" srcId="{9D6CBDCF-0F59-4CA4-BF44-A14F94C8F1A7}" destId="{10ECD811-0E77-42C0-A2D0-8415117BB67E}" srcOrd="1" destOrd="0" presId="urn:microsoft.com/office/officeart/2005/8/layout/hierarchy1"/>
    <dgm:cxn modelId="{672BD061-C7D8-4208-934A-D23CAA5F5FD3}" type="presParOf" srcId="{DE0C4863-264A-4AD1-8FBF-AD5E3D571714}" destId="{58CA77ED-142B-427A-B941-4DA5B971BFEE}" srcOrd="1" destOrd="0" presId="urn:microsoft.com/office/officeart/2005/8/layout/hierarchy1"/>
    <dgm:cxn modelId="{37ED6205-4E37-4072-815C-E2A87DDCFD1E}" type="presParOf" srcId="{0DB2D703-DC11-4EA0-A097-7AA681BF6E3B}" destId="{C6CB2F88-B33A-4357-A6E6-39A1DAAA7FA5}" srcOrd="2" destOrd="0" presId="urn:microsoft.com/office/officeart/2005/8/layout/hierarchy1"/>
    <dgm:cxn modelId="{C084C1A1-EF56-4BEF-9E29-4F5141D1D82D}" type="presParOf" srcId="{0DB2D703-DC11-4EA0-A097-7AA681BF6E3B}" destId="{FE054FFA-080B-45C8-822A-5F1DFF05D48B}" srcOrd="3" destOrd="0" presId="urn:microsoft.com/office/officeart/2005/8/layout/hierarchy1"/>
    <dgm:cxn modelId="{5FA6EEEC-F86F-414F-B10F-E32FC0C0449B}" type="presParOf" srcId="{FE054FFA-080B-45C8-822A-5F1DFF05D48B}" destId="{C7392BD1-E97B-4C95-A858-6BAB6AC1E7FD}" srcOrd="0" destOrd="0" presId="urn:microsoft.com/office/officeart/2005/8/layout/hierarchy1"/>
    <dgm:cxn modelId="{5A09556A-A3C8-4B7C-9B50-539B6F8B548A}" type="presParOf" srcId="{C7392BD1-E97B-4C95-A858-6BAB6AC1E7FD}" destId="{9D145265-F35C-4C51-88C3-96CDC24D03A9}" srcOrd="0" destOrd="0" presId="urn:microsoft.com/office/officeart/2005/8/layout/hierarchy1"/>
    <dgm:cxn modelId="{33E4B576-CA6D-4636-8640-7A5234510661}" type="presParOf" srcId="{C7392BD1-E97B-4C95-A858-6BAB6AC1E7FD}" destId="{8DD7F03C-7049-4880-BCD4-D6E487EB3DD0}" srcOrd="1" destOrd="0" presId="urn:microsoft.com/office/officeart/2005/8/layout/hierarchy1"/>
    <dgm:cxn modelId="{CBAAA9CF-DA70-44B3-88D8-E33B259EDB38}" type="presParOf" srcId="{FE054FFA-080B-45C8-822A-5F1DFF05D48B}" destId="{280D470F-9239-4A7D-9086-0A2E3AC52FE3}" srcOrd="1" destOrd="0" presId="urn:microsoft.com/office/officeart/2005/8/layout/hierarchy1"/>
    <dgm:cxn modelId="{E6024C33-CF91-44D9-BE1C-FFA3D7106990}" type="presParOf" srcId="{280D470F-9239-4A7D-9086-0A2E3AC52FE3}" destId="{E4D8212F-D321-46DB-891D-742F466973CF}" srcOrd="0" destOrd="0" presId="urn:microsoft.com/office/officeart/2005/8/layout/hierarchy1"/>
    <dgm:cxn modelId="{4EFD0DA7-D857-494E-8E73-D18983C6F717}" type="presParOf" srcId="{280D470F-9239-4A7D-9086-0A2E3AC52FE3}" destId="{CB2995F6-7FD1-4986-B3B6-E033C9EDF798}" srcOrd="1" destOrd="0" presId="urn:microsoft.com/office/officeart/2005/8/layout/hierarchy1"/>
    <dgm:cxn modelId="{1DC180BC-A51F-4668-A2EB-61C8C6624707}" type="presParOf" srcId="{CB2995F6-7FD1-4986-B3B6-E033C9EDF798}" destId="{8F7CE672-CC74-4362-AC71-6484931B2D23}" srcOrd="0" destOrd="0" presId="urn:microsoft.com/office/officeart/2005/8/layout/hierarchy1"/>
    <dgm:cxn modelId="{41BC34D9-D65D-46C5-96F7-0FD0F1885BC5}" type="presParOf" srcId="{8F7CE672-CC74-4362-AC71-6484931B2D23}" destId="{1EE47405-ED5E-4B77-9944-B0BB36C365C0}" srcOrd="0" destOrd="0" presId="urn:microsoft.com/office/officeart/2005/8/layout/hierarchy1"/>
    <dgm:cxn modelId="{80E3336E-06EF-4231-9723-BA2367AF0BAA}" type="presParOf" srcId="{8F7CE672-CC74-4362-AC71-6484931B2D23}" destId="{D48F436B-8C3B-45D9-837E-046EEF7647A8}" srcOrd="1" destOrd="0" presId="urn:microsoft.com/office/officeart/2005/8/layout/hierarchy1"/>
    <dgm:cxn modelId="{0C7C8A6E-85AF-42DA-8F7A-470F8BF638C8}" type="presParOf" srcId="{CB2995F6-7FD1-4986-B3B6-E033C9EDF798}" destId="{4F7C66A1-C35E-4457-BDB5-A58AB7FB76F8}" srcOrd="1" destOrd="0" presId="urn:microsoft.com/office/officeart/2005/8/layout/hierarchy1"/>
    <dgm:cxn modelId="{E5DF12A9-9346-4C2C-AB15-BA3714D1F8F6}" type="presParOf" srcId="{280D470F-9239-4A7D-9086-0A2E3AC52FE3}" destId="{8367AEBC-7635-4A57-A3C7-9FB7906BDE7C}" srcOrd="2" destOrd="0" presId="urn:microsoft.com/office/officeart/2005/8/layout/hierarchy1"/>
    <dgm:cxn modelId="{4DF98EB2-9C3B-4C97-93EB-CE44993CFA66}" type="presParOf" srcId="{280D470F-9239-4A7D-9086-0A2E3AC52FE3}" destId="{DA052D04-4BBB-48F3-90D1-4B00B44E216D}" srcOrd="3" destOrd="0" presId="urn:microsoft.com/office/officeart/2005/8/layout/hierarchy1"/>
    <dgm:cxn modelId="{E054C630-03AB-48E1-982B-6ACE69300F9D}" type="presParOf" srcId="{DA052D04-4BBB-48F3-90D1-4B00B44E216D}" destId="{7EFF4A8A-D136-463C-8D35-8664701E1802}" srcOrd="0" destOrd="0" presId="urn:microsoft.com/office/officeart/2005/8/layout/hierarchy1"/>
    <dgm:cxn modelId="{2D0308B5-F36E-4022-BDB0-7FDAD72E82A8}" type="presParOf" srcId="{7EFF4A8A-D136-463C-8D35-8664701E1802}" destId="{991C94CA-3C1B-4175-854B-BC21B3B5BB96}" srcOrd="0" destOrd="0" presId="urn:microsoft.com/office/officeart/2005/8/layout/hierarchy1"/>
    <dgm:cxn modelId="{CFFA8E13-801F-4177-985F-E2A226151193}" type="presParOf" srcId="{7EFF4A8A-D136-463C-8D35-8664701E1802}" destId="{8ED45FAA-52AE-497F-83AE-7F188F13AE68}" srcOrd="1" destOrd="0" presId="urn:microsoft.com/office/officeart/2005/8/layout/hierarchy1"/>
    <dgm:cxn modelId="{D2E97FEA-B0D1-40A6-8DEE-D02ADBD78447}" type="presParOf" srcId="{DA052D04-4BBB-48F3-90D1-4B00B44E216D}" destId="{18E99BD5-6CB2-40BA-9158-3516C6FAD172}" srcOrd="1" destOrd="0" presId="urn:microsoft.com/office/officeart/2005/8/layout/hierarchy1"/>
    <dgm:cxn modelId="{0A320B1D-5D4A-4A17-A945-D9B177BAF00A}" type="presParOf" srcId="{280D470F-9239-4A7D-9086-0A2E3AC52FE3}" destId="{82D81D5F-8FF0-4D56-8B08-14E07FF142E8}" srcOrd="4" destOrd="0" presId="urn:microsoft.com/office/officeart/2005/8/layout/hierarchy1"/>
    <dgm:cxn modelId="{AAA4450A-E374-45A1-AC07-16920AC3F541}" type="presParOf" srcId="{280D470F-9239-4A7D-9086-0A2E3AC52FE3}" destId="{04AEA7C0-7A60-40F8-9938-A109E209C9AC}" srcOrd="5" destOrd="0" presId="urn:microsoft.com/office/officeart/2005/8/layout/hierarchy1"/>
    <dgm:cxn modelId="{16452C66-081C-4AAC-B5F0-28191DEB2335}" type="presParOf" srcId="{04AEA7C0-7A60-40F8-9938-A109E209C9AC}" destId="{1CFDCE06-2537-41BE-A68C-CD15555BBB59}" srcOrd="0" destOrd="0" presId="urn:microsoft.com/office/officeart/2005/8/layout/hierarchy1"/>
    <dgm:cxn modelId="{C658DFF0-1E55-4125-8C1A-02450CE04330}" type="presParOf" srcId="{1CFDCE06-2537-41BE-A68C-CD15555BBB59}" destId="{ADBB8DD2-84B0-4241-BE01-AEE8E8C06636}" srcOrd="0" destOrd="0" presId="urn:microsoft.com/office/officeart/2005/8/layout/hierarchy1"/>
    <dgm:cxn modelId="{8CF65743-7333-4297-8C2C-4CE45522D452}" type="presParOf" srcId="{1CFDCE06-2537-41BE-A68C-CD15555BBB59}" destId="{102B2226-8C64-42B9-9B5B-50742490BCFA}" srcOrd="1" destOrd="0" presId="urn:microsoft.com/office/officeart/2005/8/layout/hierarchy1"/>
    <dgm:cxn modelId="{2C74DD95-8F0D-4B14-96DD-E7341A7F9F02}" type="presParOf" srcId="{04AEA7C0-7A60-40F8-9938-A109E209C9AC}" destId="{836F1ABF-C5C9-4A43-B042-1ED48CA1A9E1}" srcOrd="1" destOrd="0" presId="urn:microsoft.com/office/officeart/2005/8/layout/hierarchy1"/>
    <dgm:cxn modelId="{B1F31DCA-E880-4798-ADCE-5BDC7E558C06}" type="presParOf" srcId="{0DB2D703-DC11-4EA0-A097-7AA681BF6E3B}" destId="{04020632-1389-47C7-A2AB-6D6AE62916C6}" srcOrd="4" destOrd="0" presId="urn:microsoft.com/office/officeart/2005/8/layout/hierarchy1"/>
    <dgm:cxn modelId="{89E740A2-A641-4166-B441-386866771F04}" type="presParOf" srcId="{0DB2D703-DC11-4EA0-A097-7AA681BF6E3B}" destId="{165EDA39-4555-40CD-B116-F43CD2953D73}" srcOrd="5" destOrd="0" presId="urn:microsoft.com/office/officeart/2005/8/layout/hierarchy1"/>
    <dgm:cxn modelId="{0C97506E-8310-4FC1-8951-E13774FF1F38}" type="presParOf" srcId="{165EDA39-4555-40CD-B116-F43CD2953D73}" destId="{668BE230-00AD-4282-A62B-5627A986169C}" srcOrd="0" destOrd="0" presId="urn:microsoft.com/office/officeart/2005/8/layout/hierarchy1"/>
    <dgm:cxn modelId="{E0C3416C-47BD-4D33-A2DC-37A3A539ED38}" type="presParOf" srcId="{668BE230-00AD-4282-A62B-5627A986169C}" destId="{EB9C994F-3CED-41B9-B6A8-F63F691D455B}" srcOrd="0" destOrd="0" presId="urn:microsoft.com/office/officeart/2005/8/layout/hierarchy1"/>
    <dgm:cxn modelId="{76421B42-6D51-47C6-9035-8DF9477ADCEA}" type="presParOf" srcId="{668BE230-00AD-4282-A62B-5627A986169C}" destId="{E67FBBD9-1B0D-4FA2-AB5E-35E847E43F71}" srcOrd="1" destOrd="0" presId="urn:microsoft.com/office/officeart/2005/8/layout/hierarchy1"/>
    <dgm:cxn modelId="{D39E3FCB-9691-4725-AFEA-B5945C0F8C7E}" type="presParOf" srcId="{165EDA39-4555-40CD-B116-F43CD2953D73}" destId="{2742492D-FABA-4C82-8CC6-349547965444}"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2E5305-4572-4EF3-A08F-91B3D9CE9A86}"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0F089B6D-7CBF-468D-812D-3CAA2E025B85}">
      <dgm:prSet phldrT="[Text]"/>
      <dgm:spPr/>
      <dgm:t>
        <a:bodyPr/>
        <a:lstStyle/>
        <a:p>
          <a:r>
            <a:rPr lang="vi-VN" b="1" dirty="0">
              <a:latin typeface="+mj-lt"/>
              <a:cs typeface="Tahoma"/>
            </a:rPr>
            <a:t>Báo</a:t>
          </a:r>
          <a:r>
            <a:rPr lang="vi-VN" b="1" spc="-15" dirty="0">
              <a:latin typeface="+mj-lt"/>
              <a:cs typeface="Tahoma"/>
            </a:rPr>
            <a:t> </a:t>
          </a:r>
          <a:r>
            <a:rPr lang="vi-VN" b="1" dirty="0">
              <a:latin typeface="+mj-lt"/>
              <a:cs typeface="Tahoma"/>
            </a:rPr>
            <a:t>cáo</a:t>
          </a:r>
          <a:r>
            <a:rPr lang="vi-VN" b="1" spc="-20" dirty="0">
              <a:latin typeface="+mj-lt"/>
              <a:cs typeface="Tahoma"/>
            </a:rPr>
            <a:t> </a:t>
          </a:r>
          <a:r>
            <a:rPr lang="vi-VN" b="1" dirty="0">
              <a:latin typeface="+mj-lt"/>
              <a:cs typeface="Tahoma"/>
            </a:rPr>
            <a:t>công</a:t>
          </a:r>
          <a:r>
            <a:rPr lang="vi-VN" b="1" spc="-5" dirty="0">
              <a:latin typeface="+mj-lt"/>
              <a:cs typeface="Tahoma"/>
            </a:rPr>
            <a:t> </a:t>
          </a:r>
          <a:r>
            <a:rPr lang="vi-VN" b="1" dirty="0">
              <a:latin typeface="+mj-lt"/>
              <a:cs typeface="Tahoma"/>
            </a:rPr>
            <a:t>tác</a:t>
          </a:r>
          <a:r>
            <a:rPr lang="vi-VN" b="1" spc="-10" dirty="0">
              <a:latin typeface="+mj-lt"/>
              <a:cs typeface="Tahoma"/>
            </a:rPr>
            <a:t> </a:t>
          </a:r>
          <a:r>
            <a:rPr lang="vi-VN" b="1" dirty="0">
              <a:latin typeface="+mj-lt"/>
              <a:cs typeface="Tahoma"/>
            </a:rPr>
            <a:t>BVMT</a:t>
          </a:r>
          <a:r>
            <a:rPr lang="vi-VN" b="1" spc="-15" dirty="0">
              <a:latin typeface="+mj-lt"/>
              <a:cs typeface="Tahoma"/>
            </a:rPr>
            <a:t> </a:t>
          </a:r>
          <a:r>
            <a:rPr lang="vi-VN" b="1" dirty="0">
              <a:latin typeface="+mj-lt"/>
              <a:cs typeface="Tahoma"/>
            </a:rPr>
            <a:t>(Điều</a:t>
          </a:r>
          <a:r>
            <a:rPr lang="vi-VN" b="1" spc="-25" dirty="0">
              <a:latin typeface="+mj-lt"/>
              <a:cs typeface="Tahoma"/>
            </a:rPr>
            <a:t> </a:t>
          </a:r>
          <a:r>
            <a:rPr lang="vi-VN" b="1" dirty="0">
              <a:latin typeface="+mj-lt"/>
              <a:cs typeface="Tahoma"/>
            </a:rPr>
            <a:t>119</a:t>
          </a:r>
          <a:r>
            <a:rPr lang="vi-VN" b="1" spc="-15" dirty="0">
              <a:latin typeface="+mj-lt"/>
              <a:cs typeface="Tahoma"/>
            </a:rPr>
            <a:t> </a:t>
          </a:r>
          <a:r>
            <a:rPr lang="vi-VN" b="1" dirty="0">
              <a:latin typeface="+mj-lt"/>
              <a:cs typeface="Tahoma"/>
            </a:rPr>
            <a:t>Luật</a:t>
          </a:r>
          <a:r>
            <a:rPr lang="vi-VN" b="1" spc="-20" dirty="0">
              <a:latin typeface="+mj-lt"/>
              <a:cs typeface="Tahoma"/>
            </a:rPr>
            <a:t> </a:t>
          </a:r>
          <a:r>
            <a:rPr lang="vi-VN" b="1" dirty="0">
              <a:latin typeface="+mj-lt"/>
              <a:cs typeface="Tahoma"/>
            </a:rPr>
            <a:t>BVMT;</a:t>
          </a:r>
          <a:r>
            <a:rPr lang="vi-VN" b="1" spc="-15" dirty="0">
              <a:latin typeface="+mj-lt"/>
              <a:cs typeface="Tahoma"/>
            </a:rPr>
            <a:t> </a:t>
          </a:r>
          <a:r>
            <a:rPr lang="vi-VN" b="1" dirty="0">
              <a:latin typeface="+mj-lt"/>
              <a:cs typeface="Tahoma"/>
            </a:rPr>
            <a:t>Mục</a:t>
          </a:r>
          <a:r>
            <a:rPr lang="vi-VN" b="1" spc="-15" dirty="0">
              <a:latin typeface="+mj-lt"/>
              <a:cs typeface="Tahoma"/>
            </a:rPr>
            <a:t> </a:t>
          </a:r>
          <a:r>
            <a:rPr lang="vi-VN" b="1" dirty="0">
              <a:latin typeface="+mj-lt"/>
              <a:cs typeface="Tahoma"/>
            </a:rPr>
            <a:t>3</a:t>
          </a:r>
          <a:r>
            <a:rPr lang="vi-VN" b="1" spc="-10" dirty="0">
              <a:latin typeface="+mj-lt"/>
              <a:cs typeface="Tahoma"/>
            </a:rPr>
            <a:t> </a:t>
          </a:r>
          <a:r>
            <a:rPr lang="vi-VN" b="1" dirty="0">
              <a:latin typeface="+mj-lt"/>
              <a:cs typeface="Tahoma"/>
            </a:rPr>
            <a:t>Chương</a:t>
          </a:r>
          <a:r>
            <a:rPr lang="vi-VN" b="1" spc="-15" dirty="0">
              <a:latin typeface="+mj-lt"/>
              <a:cs typeface="Tahoma"/>
            </a:rPr>
            <a:t> </a:t>
          </a:r>
          <a:r>
            <a:rPr lang="vi-VN" b="1" dirty="0">
              <a:latin typeface="+mj-lt"/>
              <a:cs typeface="Tahoma"/>
            </a:rPr>
            <a:t>V</a:t>
          </a:r>
          <a:r>
            <a:rPr lang="vi-VN" b="1" spc="-10" dirty="0">
              <a:latin typeface="+mj-lt"/>
              <a:cs typeface="Tahoma"/>
            </a:rPr>
            <a:t> </a:t>
          </a:r>
          <a:r>
            <a:rPr lang="vi-VN" b="1" dirty="0">
              <a:latin typeface="+mj-lt"/>
              <a:cs typeface="Tahoma"/>
            </a:rPr>
            <a:t>TT</a:t>
          </a:r>
          <a:r>
            <a:rPr lang="vi-VN" b="1" spc="-20" dirty="0">
              <a:latin typeface="+mj-lt"/>
              <a:cs typeface="Tahoma"/>
            </a:rPr>
            <a:t> </a:t>
          </a:r>
          <a:r>
            <a:rPr lang="vi-VN" b="1" spc="-25" dirty="0">
              <a:latin typeface="+mj-lt"/>
              <a:cs typeface="Tahoma"/>
            </a:rPr>
            <a:t>02)</a:t>
          </a:r>
          <a:endParaRPr lang="en-US" dirty="0">
            <a:latin typeface="+mj-lt"/>
          </a:endParaRPr>
        </a:p>
      </dgm:t>
    </dgm:pt>
    <dgm:pt modelId="{EF5205AC-85FA-480C-8F37-7FC544A7C4A4}" type="parTrans" cxnId="{E5B12470-E109-41E6-9A64-0653EE2291B3}">
      <dgm:prSet/>
      <dgm:spPr/>
      <dgm:t>
        <a:bodyPr/>
        <a:lstStyle/>
        <a:p>
          <a:endParaRPr lang="en-US"/>
        </a:p>
      </dgm:t>
    </dgm:pt>
    <dgm:pt modelId="{260E0B53-89EC-422F-B062-901976254EC5}" type="sibTrans" cxnId="{E5B12470-E109-41E6-9A64-0653EE2291B3}">
      <dgm:prSet/>
      <dgm:spPr/>
      <dgm:t>
        <a:bodyPr/>
        <a:lstStyle/>
        <a:p>
          <a:endParaRPr lang="en-US"/>
        </a:p>
      </dgm:t>
    </dgm:pt>
    <dgm:pt modelId="{43DFC7DF-970E-439D-B8C2-3CC3270C5877}">
      <dgm:prSet phldrT="[Text]" custT="1"/>
      <dgm:spPr/>
      <dgm:t>
        <a:bodyPr/>
        <a:lstStyle/>
        <a:p>
          <a:r>
            <a:rPr lang="vi-VN" sz="1800" dirty="0">
              <a:latin typeface="Times New Roman" pitchFamily="18" charset="0"/>
              <a:cs typeface="Times New Roman" pitchFamily="18" charset="0"/>
            </a:rPr>
            <a:t>1.</a:t>
          </a:r>
          <a:r>
            <a:rPr lang="vi-VN" sz="1800" spc="200"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220"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215" dirty="0">
              <a:latin typeface="Times New Roman" pitchFamily="18" charset="0"/>
              <a:cs typeface="Times New Roman" pitchFamily="18" charset="0"/>
            </a:rPr>
            <a:t> </a:t>
          </a:r>
          <a:r>
            <a:rPr lang="vi-VN" sz="1800" dirty="0">
              <a:latin typeface="Times New Roman" pitchFamily="18" charset="0"/>
              <a:cs typeface="Times New Roman" pitchFamily="18" charset="0"/>
            </a:rPr>
            <a:t>công</a:t>
          </a:r>
          <a:r>
            <a:rPr lang="vi-VN" sz="1800" spc="229" dirty="0">
              <a:latin typeface="Times New Roman" pitchFamily="18" charset="0"/>
              <a:cs typeface="Times New Roman" pitchFamily="18" charset="0"/>
            </a:rPr>
            <a:t> </a:t>
          </a:r>
          <a:r>
            <a:rPr lang="vi-VN" sz="1800" dirty="0">
              <a:latin typeface="Times New Roman" pitchFamily="18" charset="0"/>
              <a:cs typeface="Times New Roman" pitchFamily="18" charset="0"/>
            </a:rPr>
            <a:t>tác</a:t>
          </a:r>
          <a:r>
            <a:rPr lang="vi-VN" sz="1800" spc="215" dirty="0">
              <a:latin typeface="Times New Roman" pitchFamily="18" charset="0"/>
              <a:cs typeface="Times New Roman" pitchFamily="18" charset="0"/>
            </a:rPr>
            <a:t> </a:t>
          </a:r>
          <a:r>
            <a:rPr lang="vi-VN" sz="1800" dirty="0">
              <a:latin typeface="Times New Roman" pitchFamily="18" charset="0"/>
              <a:cs typeface="Times New Roman" pitchFamily="18" charset="0"/>
            </a:rPr>
            <a:t>bảo</a:t>
          </a:r>
          <a:r>
            <a:rPr lang="vi-VN" sz="1800" spc="220" dirty="0">
              <a:latin typeface="Times New Roman" pitchFamily="18" charset="0"/>
              <a:cs typeface="Times New Roman" pitchFamily="18" charset="0"/>
            </a:rPr>
            <a:t> </a:t>
          </a:r>
          <a:r>
            <a:rPr lang="vi-VN" sz="1800" dirty="0">
              <a:latin typeface="Times New Roman" pitchFamily="18" charset="0"/>
              <a:cs typeface="Times New Roman" pitchFamily="18" charset="0"/>
            </a:rPr>
            <a:t>vệ</a:t>
          </a:r>
          <a:r>
            <a:rPr lang="vi-VN" sz="1800" spc="204" dirty="0">
              <a:latin typeface="Times New Roman" pitchFamily="18" charset="0"/>
              <a:cs typeface="Times New Roman" pitchFamily="18" charset="0"/>
            </a:rPr>
            <a:t> </a:t>
          </a:r>
          <a:r>
            <a:rPr lang="vi-VN" sz="1800" dirty="0">
              <a:latin typeface="Times New Roman" pitchFamily="18" charset="0"/>
              <a:cs typeface="Times New Roman" pitchFamily="18" charset="0"/>
            </a:rPr>
            <a:t>môi</a:t>
          </a:r>
          <a:r>
            <a:rPr lang="vi-VN" sz="1800" spc="215" dirty="0">
              <a:latin typeface="Times New Roman" pitchFamily="18" charset="0"/>
              <a:cs typeface="Times New Roman" pitchFamily="18" charset="0"/>
            </a:rPr>
            <a:t> </a:t>
          </a:r>
          <a:r>
            <a:rPr lang="vi-VN" sz="1800" dirty="0">
              <a:latin typeface="Times New Roman" pitchFamily="18" charset="0"/>
              <a:cs typeface="Times New Roman" pitchFamily="18" charset="0"/>
            </a:rPr>
            <a:t>trường</a:t>
          </a:r>
          <a:r>
            <a:rPr lang="vi-VN" sz="1800" spc="220" dirty="0">
              <a:latin typeface="Times New Roman" pitchFamily="18" charset="0"/>
              <a:cs typeface="Times New Roman" pitchFamily="18" charset="0"/>
            </a:rPr>
            <a:t> </a:t>
          </a:r>
          <a:r>
            <a:rPr lang="vi-VN" sz="1800" dirty="0">
              <a:latin typeface="Times New Roman" pitchFamily="18" charset="0"/>
              <a:cs typeface="Times New Roman" pitchFamily="18" charset="0"/>
            </a:rPr>
            <a:t>định</a:t>
          </a:r>
          <a:r>
            <a:rPr lang="vi-VN" sz="1800" spc="215" dirty="0">
              <a:latin typeface="Times New Roman" pitchFamily="18" charset="0"/>
              <a:cs typeface="Times New Roman" pitchFamily="18" charset="0"/>
            </a:rPr>
            <a:t> </a:t>
          </a:r>
          <a:r>
            <a:rPr lang="vi-VN" sz="1800" dirty="0">
              <a:latin typeface="Times New Roman" pitchFamily="18" charset="0"/>
              <a:cs typeface="Times New Roman" pitchFamily="18" charset="0"/>
            </a:rPr>
            <a:t>kỳ</a:t>
          </a:r>
          <a:r>
            <a:rPr lang="vi-VN" sz="1800" spc="210" dirty="0">
              <a:latin typeface="Times New Roman" pitchFamily="18" charset="0"/>
              <a:cs typeface="Times New Roman" pitchFamily="18" charset="0"/>
            </a:rPr>
            <a:t> </a:t>
          </a:r>
          <a:r>
            <a:rPr lang="vi-VN" sz="1800" dirty="0">
              <a:latin typeface="Times New Roman" pitchFamily="18" charset="0"/>
              <a:cs typeface="Times New Roman" pitchFamily="18" charset="0"/>
            </a:rPr>
            <a:t>hằng</a:t>
          </a:r>
          <a:r>
            <a:rPr lang="vi-VN" sz="1800" spc="225" dirty="0">
              <a:latin typeface="Times New Roman" pitchFamily="18" charset="0"/>
              <a:cs typeface="Times New Roman" pitchFamily="18" charset="0"/>
            </a:rPr>
            <a:t> </a:t>
          </a:r>
          <a:r>
            <a:rPr lang="vi-VN" sz="1800" dirty="0">
              <a:latin typeface="Times New Roman" pitchFamily="18" charset="0"/>
              <a:cs typeface="Times New Roman" pitchFamily="18" charset="0"/>
            </a:rPr>
            <a:t>năm.</a:t>
          </a:r>
          <a:r>
            <a:rPr lang="vi-VN" sz="1800" spc="210" dirty="0">
              <a:latin typeface="Times New Roman" pitchFamily="18" charset="0"/>
              <a:cs typeface="Times New Roman" pitchFamily="18" charset="0"/>
            </a:rPr>
            <a:t> </a:t>
          </a:r>
          <a:r>
            <a:rPr lang="vi-VN" sz="1800" dirty="0">
              <a:latin typeface="Times New Roman" pitchFamily="18" charset="0"/>
              <a:cs typeface="Times New Roman" pitchFamily="18" charset="0"/>
            </a:rPr>
            <a:t>Kỳ</a:t>
          </a:r>
          <a:r>
            <a:rPr lang="vi-VN" sz="1800" spc="225"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220"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229" dirty="0">
              <a:latin typeface="Times New Roman" pitchFamily="18" charset="0"/>
              <a:cs typeface="Times New Roman" pitchFamily="18" charset="0"/>
            </a:rPr>
            <a:t> </a:t>
          </a:r>
          <a:r>
            <a:rPr lang="vi-VN" sz="1800" dirty="0">
              <a:latin typeface="Times New Roman" pitchFamily="18" charset="0"/>
              <a:cs typeface="Times New Roman" pitchFamily="18" charset="0"/>
            </a:rPr>
            <a:t>tính</a:t>
          </a:r>
          <a:r>
            <a:rPr lang="vi-VN" sz="1800" spc="215" dirty="0">
              <a:latin typeface="Times New Roman" pitchFamily="18" charset="0"/>
              <a:cs typeface="Times New Roman" pitchFamily="18" charset="0"/>
            </a:rPr>
            <a:t> </a:t>
          </a:r>
          <a:r>
            <a:rPr lang="vi-VN" sz="1800" spc="-25" dirty="0">
              <a:latin typeface="Times New Roman" pitchFamily="18" charset="0"/>
              <a:cs typeface="Times New Roman" pitchFamily="18" charset="0"/>
            </a:rPr>
            <a:t>từ </a:t>
          </a:r>
          <a:r>
            <a:rPr lang="vi-VN" sz="1800" dirty="0">
              <a:latin typeface="Times New Roman" pitchFamily="18" charset="0"/>
              <a:cs typeface="Times New Roman" pitchFamily="18" charset="0"/>
            </a:rPr>
            <a:t>ngày</a:t>
          </a:r>
          <a:r>
            <a:rPr lang="vi-VN" sz="1800" spc="120" dirty="0">
              <a:latin typeface="Times New Roman" pitchFamily="18" charset="0"/>
              <a:cs typeface="Times New Roman" pitchFamily="18" charset="0"/>
            </a:rPr>
            <a:t> </a:t>
          </a:r>
          <a:r>
            <a:rPr lang="vi-VN" sz="1800" dirty="0">
              <a:latin typeface="Times New Roman" pitchFamily="18" charset="0"/>
              <a:cs typeface="Times New Roman" pitchFamily="18" charset="0"/>
            </a:rPr>
            <a:t>01</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tháng</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01</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đến</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hết</a:t>
          </a:r>
          <a:r>
            <a:rPr lang="vi-VN" sz="1800" spc="125" dirty="0">
              <a:latin typeface="Times New Roman" pitchFamily="18" charset="0"/>
              <a:cs typeface="Times New Roman" pitchFamily="18" charset="0"/>
            </a:rPr>
            <a:t> </a:t>
          </a:r>
          <a:r>
            <a:rPr lang="vi-VN" sz="1800" dirty="0">
              <a:latin typeface="Times New Roman" pitchFamily="18" charset="0"/>
              <a:cs typeface="Times New Roman" pitchFamily="18" charset="0"/>
            </a:rPr>
            <a:t>ngày</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31</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tháng</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12</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của</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năm</a:t>
          </a:r>
          <a:r>
            <a:rPr lang="vi-VN" sz="1800" spc="120"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130" dirty="0">
              <a:latin typeface="Times New Roman" pitchFamily="18" charset="0"/>
              <a:cs typeface="Times New Roman" pitchFamily="18" charset="0"/>
            </a:rPr>
            <a:t> </a:t>
          </a:r>
          <a:r>
            <a:rPr lang="vi-VN" sz="1800" dirty="0">
              <a:latin typeface="Times New Roman" pitchFamily="18" charset="0"/>
              <a:cs typeface="Times New Roman" pitchFamily="18" charset="0"/>
            </a:rPr>
            <a:t>và</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130" dirty="0">
              <a:latin typeface="Times New Roman" pitchFamily="18" charset="0"/>
              <a:cs typeface="Times New Roman" pitchFamily="18" charset="0"/>
            </a:rPr>
            <a:t> </a:t>
          </a:r>
          <a:r>
            <a:rPr lang="vi-VN" sz="1800" spc="-20" dirty="0">
              <a:latin typeface="Times New Roman" pitchFamily="18" charset="0"/>
              <a:cs typeface="Times New Roman" pitchFamily="18" charset="0"/>
            </a:rPr>
            <a:t>công </a:t>
          </a:r>
          <a:r>
            <a:rPr lang="vi-VN" sz="1800" dirty="0">
              <a:latin typeface="Times New Roman" pitchFamily="18" charset="0"/>
              <a:cs typeface="Times New Roman" pitchFamily="18" charset="0"/>
            </a:rPr>
            <a:t>tác</a:t>
          </a:r>
          <a:r>
            <a:rPr lang="vi-VN" sz="1800" spc="265" dirty="0">
              <a:latin typeface="Times New Roman" pitchFamily="18" charset="0"/>
              <a:cs typeface="Times New Roman" pitchFamily="18" charset="0"/>
            </a:rPr>
            <a:t> </a:t>
          </a:r>
          <a:r>
            <a:rPr lang="vi-VN" sz="1800" dirty="0">
              <a:latin typeface="Times New Roman" pitchFamily="18" charset="0"/>
              <a:cs typeface="Times New Roman" pitchFamily="18" charset="0"/>
            </a:rPr>
            <a:t>bảo</a:t>
          </a:r>
          <a:r>
            <a:rPr lang="vi-VN" sz="1800" spc="270" dirty="0">
              <a:latin typeface="Times New Roman" pitchFamily="18" charset="0"/>
              <a:cs typeface="Times New Roman" pitchFamily="18" charset="0"/>
            </a:rPr>
            <a:t> </a:t>
          </a:r>
          <a:r>
            <a:rPr lang="vi-VN" sz="1800" dirty="0">
              <a:latin typeface="Times New Roman" pitchFamily="18" charset="0"/>
              <a:cs typeface="Times New Roman" pitchFamily="18" charset="0"/>
            </a:rPr>
            <a:t>vệ</a:t>
          </a:r>
          <a:r>
            <a:rPr lang="vi-VN" sz="1800" spc="280" dirty="0">
              <a:latin typeface="Times New Roman" pitchFamily="18" charset="0"/>
              <a:cs typeface="Times New Roman" pitchFamily="18" charset="0"/>
            </a:rPr>
            <a:t> </a:t>
          </a:r>
          <a:r>
            <a:rPr lang="vi-VN" sz="1800" dirty="0">
              <a:latin typeface="Times New Roman" pitchFamily="18" charset="0"/>
              <a:cs typeface="Times New Roman" pitchFamily="18" charset="0"/>
            </a:rPr>
            <a:t>môi</a:t>
          </a:r>
          <a:r>
            <a:rPr lang="vi-VN" sz="1800" spc="265" dirty="0">
              <a:latin typeface="Times New Roman" pitchFamily="18" charset="0"/>
              <a:cs typeface="Times New Roman" pitchFamily="18" charset="0"/>
            </a:rPr>
            <a:t> </a:t>
          </a:r>
          <a:r>
            <a:rPr lang="vi-VN" sz="1800" dirty="0">
              <a:latin typeface="Times New Roman" pitchFamily="18" charset="0"/>
              <a:cs typeface="Times New Roman" pitchFamily="18" charset="0"/>
            </a:rPr>
            <a:t>trường</a:t>
          </a:r>
          <a:r>
            <a:rPr lang="vi-VN" sz="1800" spc="275" dirty="0">
              <a:latin typeface="Times New Roman" pitchFamily="18" charset="0"/>
              <a:cs typeface="Times New Roman" pitchFamily="18" charset="0"/>
            </a:rPr>
            <a:t> </a:t>
          </a:r>
          <a:r>
            <a:rPr lang="vi-VN" sz="1800" dirty="0">
              <a:latin typeface="Times New Roman" pitchFamily="18" charset="0"/>
              <a:cs typeface="Times New Roman" pitchFamily="18" charset="0"/>
            </a:rPr>
            <a:t>đột</a:t>
          </a:r>
          <a:r>
            <a:rPr lang="vi-VN" sz="1800" spc="275" dirty="0">
              <a:latin typeface="Times New Roman" pitchFamily="18" charset="0"/>
              <a:cs typeface="Times New Roman" pitchFamily="18" charset="0"/>
            </a:rPr>
            <a:t> </a:t>
          </a:r>
          <a:r>
            <a:rPr lang="vi-VN" sz="1800" dirty="0">
              <a:latin typeface="Times New Roman" pitchFamily="18" charset="0"/>
              <a:cs typeface="Times New Roman" pitchFamily="18" charset="0"/>
            </a:rPr>
            <a:t>xuất</a:t>
          </a:r>
          <a:r>
            <a:rPr lang="vi-VN" sz="1800" spc="265" dirty="0">
              <a:latin typeface="Times New Roman" pitchFamily="18" charset="0"/>
              <a:cs typeface="Times New Roman" pitchFamily="18" charset="0"/>
            </a:rPr>
            <a:t> </a:t>
          </a:r>
          <a:r>
            <a:rPr lang="vi-VN" sz="1800" dirty="0">
              <a:latin typeface="Times New Roman" pitchFamily="18" charset="0"/>
              <a:cs typeface="Times New Roman" pitchFamily="18" charset="0"/>
            </a:rPr>
            <a:t>theo</a:t>
          </a:r>
          <a:r>
            <a:rPr lang="vi-VN" sz="1800" spc="270" dirty="0">
              <a:latin typeface="Times New Roman" pitchFamily="18" charset="0"/>
              <a:cs typeface="Times New Roman" pitchFamily="18" charset="0"/>
            </a:rPr>
            <a:t> </a:t>
          </a:r>
          <a:r>
            <a:rPr lang="vi-VN" sz="1800" dirty="0">
              <a:latin typeface="Times New Roman" pitchFamily="18" charset="0"/>
              <a:cs typeface="Times New Roman" pitchFamily="18" charset="0"/>
            </a:rPr>
            <a:t>yêu</a:t>
          </a:r>
          <a:r>
            <a:rPr lang="vi-VN" sz="1800" spc="275" dirty="0">
              <a:latin typeface="Times New Roman" pitchFamily="18" charset="0"/>
              <a:cs typeface="Times New Roman" pitchFamily="18" charset="0"/>
            </a:rPr>
            <a:t> </a:t>
          </a:r>
          <a:r>
            <a:rPr lang="vi-VN" sz="1800" dirty="0">
              <a:latin typeface="Times New Roman" pitchFamily="18" charset="0"/>
              <a:cs typeface="Times New Roman" pitchFamily="18" charset="0"/>
            </a:rPr>
            <a:t>cầu</a:t>
          </a:r>
          <a:r>
            <a:rPr lang="vi-VN" sz="1800" spc="270" dirty="0">
              <a:latin typeface="Times New Roman" pitchFamily="18" charset="0"/>
              <a:cs typeface="Times New Roman" pitchFamily="18" charset="0"/>
            </a:rPr>
            <a:t> </a:t>
          </a:r>
          <a:r>
            <a:rPr lang="vi-VN" sz="1800" dirty="0">
              <a:latin typeface="Times New Roman" pitchFamily="18" charset="0"/>
              <a:cs typeface="Times New Roman" pitchFamily="18" charset="0"/>
            </a:rPr>
            <a:t>của</a:t>
          </a:r>
          <a:r>
            <a:rPr lang="vi-VN" sz="1800" spc="275" dirty="0">
              <a:latin typeface="Times New Roman" pitchFamily="18" charset="0"/>
              <a:cs typeface="Times New Roman" pitchFamily="18" charset="0"/>
            </a:rPr>
            <a:t> </a:t>
          </a:r>
          <a:r>
            <a:rPr lang="vi-VN" sz="1800" dirty="0">
              <a:latin typeface="Times New Roman" pitchFamily="18" charset="0"/>
              <a:cs typeface="Times New Roman" pitchFamily="18" charset="0"/>
            </a:rPr>
            <a:t>cơ</a:t>
          </a:r>
          <a:r>
            <a:rPr lang="vi-VN" sz="1800" spc="265" dirty="0">
              <a:latin typeface="Times New Roman" pitchFamily="18" charset="0"/>
              <a:cs typeface="Times New Roman" pitchFamily="18" charset="0"/>
            </a:rPr>
            <a:t> </a:t>
          </a:r>
          <a:r>
            <a:rPr lang="vi-VN" sz="1800" dirty="0">
              <a:latin typeface="Times New Roman" pitchFamily="18" charset="0"/>
              <a:cs typeface="Times New Roman" pitchFamily="18" charset="0"/>
            </a:rPr>
            <a:t>quan</a:t>
          </a:r>
          <a:r>
            <a:rPr lang="vi-VN" sz="1800" spc="265" dirty="0">
              <a:latin typeface="Times New Roman" pitchFamily="18" charset="0"/>
              <a:cs typeface="Times New Roman" pitchFamily="18" charset="0"/>
            </a:rPr>
            <a:t> </a:t>
          </a:r>
          <a:r>
            <a:rPr lang="vi-VN" sz="1800" dirty="0">
              <a:latin typeface="Times New Roman" pitchFamily="18" charset="0"/>
              <a:cs typeface="Times New Roman" pitchFamily="18" charset="0"/>
            </a:rPr>
            <a:t>nhà</a:t>
          </a:r>
          <a:r>
            <a:rPr lang="vi-VN" sz="1800" spc="275" dirty="0">
              <a:latin typeface="Times New Roman" pitchFamily="18" charset="0"/>
              <a:cs typeface="Times New Roman" pitchFamily="18" charset="0"/>
            </a:rPr>
            <a:t> </a:t>
          </a:r>
          <a:r>
            <a:rPr lang="vi-VN" sz="1800" dirty="0">
              <a:latin typeface="Times New Roman" pitchFamily="18" charset="0"/>
              <a:cs typeface="Times New Roman" pitchFamily="18" charset="0"/>
            </a:rPr>
            <a:t>nước</a:t>
          </a:r>
          <a:r>
            <a:rPr lang="vi-VN" sz="1800" spc="270" dirty="0">
              <a:latin typeface="Times New Roman" pitchFamily="18" charset="0"/>
              <a:cs typeface="Times New Roman" pitchFamily="18" charset="0"/>
            </a:rPr>
            <a:t> </a:t>
          </a:r>
          <a:r>
            <a:rPr lang="vi-VN" sz="1800" dirty="0">
              <a:latin typeface="Times New Roman" pitchFamily="18" charset="0"/>
              <a:cs typeface="Times New Roman" pitchFamily="18" charset="0"/>
            </a:rPr>
            <a:t>có</a:t>
          </a:r>
          <a:r>
            <a:rPr lang="vi-VN" sz="1800" spc="254" dirty="0">
              <a:latin typeface="Times New Roman" pitchFamily="18" charset="0"/>
              <a:cs typeface="Times New Roman" pitchFamily="18" charset="0"/>
            </a:rPr>
            <a:t> </a:t>
          </a:r>
          <a:r>
            <a:rPr lang="vi-VN" sz="1800" spc="-20" dirty="0">
              <a:latin typeface="Times New Roman" pitchFamily="18" charset="0"/>
              <a:cs typeface="Times New Roman" pitchFamily="18" charset="0"/>
            </a:rPr>
            <a:t>thẩm </a:t>
          </a:r>
          <a:r>
            <a:rPr lang="vi-VN" sz="1800" spc="-10" dirty="0">
              <a:latin typeface="Times New Roman" pitchFamily="18" charset="0"/>
              <a:cs typeface="Times New Roman" pitchFamily="18" charset="0"/>
            </a:rPr>
            <a:t>quyền</a:t>
          </a:r>
          <a:endParaRPr lang="en-US" sz="1800" dirty="0">
            <a:latin typeface="Times New Roman" pitchFamily="18" charset="0"/>
            <a:cs typeface="Times New Roman" pitchFamily="18" charset="0"/>
          </a:endParaRPr>
        </a:p>
      </dgm:t>
    </dgm:pt>
    <dgm:pt modelId="{A6A4B558-8EFD-431C-92A5-E2BC8D329BC1}" type="parTrans" cxnId="{59F80B75-2791-4CAD-9737-E3EC87E69FDC}">
      <dgm:prSet/>
      <dgm:spPr/>
      <dgm:t>
        <a:bodyPr/>
        <a:lstStyle/>
        <a:p>
          <a:endParaRPr lang="en-US"/>
        </a:p>
      </dgm:t>
    </dgm:pt>
    <dgm:pt modelId="{20338649-E288-405D-805B-BFA15BAA9319}" type="sibTrans" cxnId="{59F80B75-2791-4CAD-9737-E3EC87E69FDC}">
      <dgm:prSet/>
      <dgm:spPr/>
      <dgm:t>
        <a:bodyPr/>
        <a:lstStyle/>
        <a:p>
          <a:endParaRPr lang="en-US"/>
        </a:p>
      </dgm:t>
    </dgm:pt>
    <dgm:pt modelId="{D8099EB7-67E8-4F4E-8507-CBCCFC943067}">
      <dgm:prSet phldrT="[Text]" custT="1"/>
      <dgm:spPr/>
      <dgm:t>
        <a:bodyPr/>
        <a:lstStyle/>
        <a:p>
          <a:r>
            <a:rPr lang="en-US" sz="1800" b="1" dirty="0">
              <a:latin typeface="Times New Roman" pitchFamily="18" charset="0"/>
              <a:cs typeface="Times New Roman" pitchFamily="18" charset="0"/>
            </a:rPr>
            <a:t>2.</a:t>
          </a:r>
          <a:r>
            <a:rPr lang="en-US" sz="1800" b="1" spc="-15" dirty="0">
              <a:latin typeface="Times New Roman" pitchFamily="18" charset="0"/>
              <a:cs typeface="Times New Roman" pitchFamily="18" charset="0"/>
            </a:rPr>
            <a:t> </a:t>
          </a:r>
          <a:r>
            <a:rPr lang="en-US" sz="1800" b="1" dirty="0" err="1">
              <a:latin typeface="Times New Roman" pitchFamily="18" charset="0"/>
              <a:cs typeface="Times New Roman" pitchFamily="18" charset="0"/>
            </a:rPr>
            <a:t>Hình</a:t>
          </a:r>
          <a:r>
            <a:rPr lang="en-US" sz="1800" b="1" spc="-15" dirty="0">
              <a:latin typeface="Times New Roman" pitchFamily="18" charset="0"/>
              <a:cs typeface="Times New Roman" pitchFamily="18" charset="0"/>
            </a:rPr>
            <a:t> </a:t>
          </a:r>
          <a:r>
            <a:rPr lang="en-US" sz="1800" b="1" spc="-20" dirty="0" err="1">
              <a:latin typeface="Times New Roman" pitchFamily="18" charset="0"/>
              <a:cs typeface="Times New Roman" pitchFamily="18" charset="0"/>
            </a:rPr>
            <a:t>thức</a:t>
          </a:r>
          <a:r>
            <a:rPr lang="en-US" sz="1800" spc="-2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bằng</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văn</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bản</a:t>
          </a:r>
          <a:r>
            <a:rPr lang="vi-VN" sz="1800" spc="30" dirty="0">
              <a:latin typeface="Times New Roman" pitchFamily="18" charset="0"/>
              <a:cs typeface="Times New Roman" pitchFamily="18" charset="0"/>
            </a:rPr>
            <a:t> </a:t>
          </a:r>
          <a:r>
            <a:rPr lang="vi-VN" sz="1800" dirty="0">
              <a:latin typeface="Times New Roman" pitchFamily="18" charset="0"/>
              <a:cs typeface="Times New Roman" pitchFamily="18" charset="0"/>
            </a:rPr>
            <a:t>giấy,</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có</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chữ</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ký</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của</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người</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có</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thẩm</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quyền,</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đóng</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dấu</a:t>
          </a:r>
          <a:r>
            <a:rPr lang="vi-VN" sz="1800" spc="30" dirty="0">
              <a:latin typeface="Times New Roman" pitchFamily="18" charset="0"/>
              <a:cs typeface="Times New Roman" pitchFamily="18" charset="0"/>
            </a:rPr>
            <a:t> </a:t>
          </a:r>
          <a:r>
            <a:rPr lang="vi-VN" sz="1800" spc="-25" dirty="0">
              <a:latin typeface="Times New Roman" pitchFamily="18" charset="0"/>
              <a:cs typeface="Times New Roman" pitchFamily="18" charset="0"/>
            </a:rPr>
            <a:t>của</a:t>
          </a:r>
          <a:r>
            <a:rPr lang="en-US"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đơn</a:t>
          </a:r>
          <a:r>
            <a:rPr lang="vi-VN" sz="1800" spc="-5" dirty="0">
              <a:latin typeface="Times New Roman" pitchFamily="18" charset="0"/>
              <a:cs typeface="Times New Roman" pitchFamily="18" charset="0"/>
            </a:rPr>
            <a:t> </a:t>
          </a:r>
          <a:r>
            <a:rPr lang="vi-VN" sz="1800" dirty="0">
              <a:latin typeface="Times New Roman" pitchFamily="18" charset="0"/>
              <a:cs typeface="Times New Roman" pitchFamily="18" charset="0"/>
            </a:rPr>
            <a:t>vị</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và</a:t>
          </a:r>
          <a:r>
            <a:rPr lang="vi-VN" sz="1800" spc="-5" dirty="0">
              <a:latin typeface="Times New Roman" pitchFamily="18" charset="0"/>
              <a:cs typeface="Times New Roman" pitchFamily="18" charset="0"/>
            </a:rPr>
            <a:t> </a:t>
          </a:r>
          <a:r>
            <a:rPr lang="vi-VN" sz="1800" dirty="0">
              <a:latin typeface="Times New Roman" pitchFamily="18" charset="0"/>
              <a:cs typeface="Times New Roman" pitchFamily="18" charset="0"/>
            </a:rPr>
            <a:t>bản</a:t>
          </a:r>
          <a:r>
            <a:rPr lang="vi-VN" sz="1800" spc="5" dirty="0">
              <a:latin typeface="Times New Roman" pitchFamily="18" charset="0"/>
              <a:cs typeface="Times New Roman" pitchFamily="18" charset="0"/>
            </a:rPr>
            <a:t> </a:t>
          </a:r>
          <a:r>
            <a:rPr lang="vi-VN" sz="1800" dirty="0">
              <a:latin typeface="Times New Roman" pitchFamily="18" charset="0"/>
              <a:cs typeface="Times New Roman" pitchFamily="18" charset="0"/>
            </a:rPr>
            <a:t>điện</a:t>
          </a:r>
          <a:r>
            <a:rPr lang="vi-VN" sz="1800" spc="-5" dirty="0">
              <a:latin typeface="Times New Roman" pitchFamily="18" charset="0"/>
              <a:cs typeface="Times New Roman" pitchFamily="18" charset="0"/>
            </a:rPr>
            <a:t> </a:t>
          </a:r>
          <a:r>
            <a:rPr lang="vi-VN" sz="1800" dirty="0">
              <a:latin typeface="Times New Roman" pitchFamily="18" charset="0"/>
              <a:cs typeface="Times New Roman" pitchFamily="18" charset="0"/>
            </a:rPr>
            <a:t>tử</a:t>
          </a:r>
          <a:r>
            <a:rPr lang="vi-VN" sz="1800" spc="-5" dirty="0">
              <a:latin typeface="Times New Roman" pitchFamily="18" charset="0"/>
              <a:cs typeface="Times New Roman" pitchFamily="18" charset="0"/>
            </a:rPr>
            <a:t> </a:t>
          </a:r>
          <a:r>
            <a:rPr lang="vi-VN" sz="1800" spc="-10" dirty="0">
              <a:latin typeface="Times New Roman" pitchFamily="18" charset="0"/>
              <a:cs typeface="Times New Roman" pitchFamily="18" charset="0"/>
            </a:rPr>
            <a:t>(file.doc)</a:t>
          </a:r>
          <a:endParaRPr lang="vi-VN"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Báo</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cáo</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bằng</a:t>
          </a:r>
          <a:r>
            <a:rPr lang="vi-VN" sz="1800" spc="45" dirty="0">
              <a:latin typeface="Times New Roman" pitchFamily="18" charset="0"/>
              <a:cs typeface="Times New Roman" pitchFamily="18" charset="0"/>
            </a:rPr>
            <a:t> </a:t>
          </a:r>
          <a:r>
            <a:rPr lang="vi-VN" sz="1800" dirty="0">
              <a:latin typeface="Times New Roman" pitchFamily="18" charset="0"/>
              <a:cs typeface="Times New Roman" pitchFamily="18" charset="0"/>
            </a:rPr>
            <a:t>văn</a:t>
          </a:r>
          <a:r>
            <a:rPr lang="vi-VN" sz="1800" spc="35" dirty="0">
              <a:latin typeface="Times New Roman" pitchFamily="18" charset="0"/>
              <a:cs typeface="Times New Roman" pitchFamily="18" charset="0"/>
            </a:rPr>
            <a:t> </a:t>
          </a:r>
          <a:r>
            <a:rPr lang="vi-VN" sz="1800" dirty="0">
              <a:latin typeface="Times New Roman" pitchFamily="18" charset="0"/>
              <a:cs typeface="Times New Roman" pitchFamily="18" charset="0"/>
            </a:rPr>
            <a:t>bản</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điện</a:t>
          </a:r>
          <a:r>
            <a:rPr lang="vi-VN" sz="1800" spc="35" dirty="0">
              <a:latin typeface="Times New Roman" pitchFamily="18" charset="0"/>
              <a:cs typeface="Times New Roman" pitchFamily="18" charset="0"/>
            </a:rPr>
            <a:t> </a:t>
          </a:r>
          <a:r>
            <a:rPr lang="vi-VN" sz="1800" dirty="0">
              <a:latin typeface="Times New Roman" pitchFamily="18" charset="0"/>
              <a:cs typeface="Times New Roman" pitchFamily="18" charset="0"/>
            </a:rPr>
            <a:t>tử</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theo</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thể</a:t>
          </a:r>
          <a:r>
            <a:rPr lang="vi-VN" sz="1800" spc="35" dirty="0">
              <a:latin typeface="Times New Roman" pitchFamily="18" charset="0"/>
              <a:cs typeface="Times New Roman" pitchFamily="18" charset="0"/>
            </a:rPr>
            <a:t> </a:t>
          </a:r>
          <a:r>
            <a:rPr lang="vi-VN" sz="1800" dirty="0">
              <a:latin typeface="Times New Roman" pitchFamily="18" charset="0"/>
              <a:cs typeface="Times New Roman" pitchFamily="18" charset="0"/>
            </a:rPr>
            <a:t>thức</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định</a:t>
          </a:r>
          <a:r>
            <a:rPr lang="vi-VN" sz="1800" spc="40" dirty="0">
              <a:latin typeface="Times New Roman" pitchFamily="18" charset="0"/>
              <a:cs typeface="Times New Roman" pitchFamily="18" charset="0"/>
            </a:rPr>
            <a:t> </a:t>
          </a:r>
          <a:r>
            <a:rPr lang="vi-VN" sz="1800" dirty="0">
              <a:latin typeface="Times New Roman" pitchFamily="18" charset="0"/>
              <a:cs typeface="Times New Roman" pitchFamily="18" charset="0"/>
            </a:rPr>
            <a:t>dạng</a:t>
          </a:r>
          <a:r>
            <a:rPr lang="vi-VN" sz="1800" spc="30" dirty="0">
              <a:latin typeface="Times New Roman" pitchFamily="18" charset="0"/>
              <a:cs typeface="Times New Roman" pitchFamily="18" charset="0"/>
            </a:rPr>
            <a:t> </a:t>
          </a:r>
          <a:r>
            <a:rPr lang="vi-VN" sz="1800" dirty="0">
              <a:latin typeface="Times New Roman" pitchFamily="18" charset="0"/>
              <a:cs typeface="Times New Roman" pitchFamily="18" charset="0"/>
            </a:rPr>
            <a:t>do</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cơ</a:t>
          </a:r>
          <a:r>
            <a:rPr lang="vi-VN" sz="1800" spc="20" dirty="0">
              <a:latin typeface="Times New Roman" pitchFamily="18" charset="0"/>
              <a:cs typeface="Times New Roman" pitchFamily="18" charset="0"/>
            </a:rPr>
            <a:t> </a:t>
          </a:r>
          <a:r>
            <a:rPr lang="vi-VN" sz="1800" dirty="0">
              <a:latin typeface="Times New Roman" pitchFamily="18" charset="0"/>
              <a:cs typeface="Times New Roman" pitchFamily="18" charset="0"/>
            </a:rPr>
            <a:t>quan</a:t>
          </a:r>
          <a:r>
            <a:rPr lang="vi-VN" sz="1800" spc="25" dirty="0">
              <a:latin typeface="Times New Roman" pitchFamily="18" charset="0"/>
              <a:cs typeface="Times New Roman" pitchFamily="18" charset="0"/>
            </a:rPr>
            <a:t> </a:t>
          </a:r>
          <a:r>
            <a:rPr lang="vi-VN" sz="1800" dirty="0">
              <a:latin typeface="Times New Roman" pitchFamily="18" charset="0"/>
              <a:cs typeface="Times New Roman" pitchFamily="18" charset="0"/>
            </a:rPr>
            <a:t>nhà</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nước</a:t>
          </a:r>
          <a:r>
            <a:rPr lang="vi-VN" sz="1800" spc="25" dirty="0">
              <a:latin typeface="Times New Roman" pitchFamily="18" charset="0"/>
              <a:cs typeface="Times New Roman" pitchFamily="18" charset="0"/>
            </a:rPr>
            <a:t> </a:t>
          </a:r>
          <a:r>
            <a:rPr lang="vi-VN" sz="1800" spc="-25" dirty="0">
              <a:latin typeface="Times New Roman" pitchFamily="18" charset="0"/>
              <a:cs typeface="Times New Roman" pitchFamily="18" charset="0"/>
            </a:rPr>
            <a:t>có </a:t>
          </a:r>
          <a:r>
            <a:rPr lang="vi-VN" sz="1800" dirty="0">
              <a:latin typeface="Times New Roman" pitchFamily="18" charset="0"/>
              <a:cs typeface="Times New Roman" pitchFamily="18" charset="0"/>
            </a:rPr>
            <a:t>thẩm</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quyền</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quy</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định</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hoặc</a:t>
          </a:r>
          <a:r>
            <a:rPr lang="vi-VN" sz="1800" spc="125" dirty="0">
              <a:latin typeface="Times New Roman" pitchFamily="18" charset="0"/>
              <a:cs typeface="Times New Roman" pitchFamily="18" charset="0"/>
            </a:rPr>
            <a:t> </a:t>
          </a:r>
          <a:r>
            <a:rPr lang="vi-VN" sz="1800" dirty="0">
              <a:latin typeface="Times New Roman" pitchFamily="18" charset="0"/>
              <a:cs typeface="Times New Roman" pitchFamily="18" charset="0"/>
            </a:rPr>
            <a:t>được</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số</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hóa</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từ</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văn</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bản</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giấy,</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có</a:t>
          </a:r>
          <a:r>
            <a:rPr lang="vi-VN" sz="1800" spc="135" dirty="0">
              <a:latin typeface="Times New Roman" pitchFamily="18" charset="0"/>
              <a:cs typeface="Times New Roman" pitchFamily="18" charset="0"/>
            </a:rPr>
            <a:t> </a:t>
          </a:r>
          <a:r>
            <a:rPr lang="vi-VN" sz="1800" dirty="0">
              <a:latin typeface="Times New Roman" pitchFamily="18" charset="0"/>
              <a:cs typeface="Times New Roman" pitchFamily="18" charset="0"/>
            </a:rPr>
            <a:t>chữ</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ký</a:t>
          </a:r>
          <a:r>
            <a:rPr lang="vi-VN" sz="1800" spc="140" dirty="0">
              <a:latin typeface="Times New Roman" pitchFamily="18" charset="0"/>
              <a:cs typeface="Times New Roman" pitchFamily="18" charset="0"/>
            </a:rPr>
            <a:t> </a:t>
          </a:r>
          <a:r>
            <a:rPr lang="vi-VN" sz="1800" dirty="0">
              <a:latin typeface="Times New Roman" pitchFamily="18" charset="0"/>
              <a:cs typeface="Times New Roman" pitchFamily="18" charset="0"/>
            </a:rPr>
            <a:t>điện</a:t>
          </a:r>
          <a:r>
            <a:rPr lang="vi-VN" sz="1800" spc="145" dirty="0">
              <a:latin typeface="Times New Roman" pitchFamily="18" charset="0"/>
              <a:cs typeface="Times New Roman" pitchFamily="18" charset="0"/>
            </a:rPr>
            <a:t> </a:t>
          </a:r>
          <a:r>
            <a:rPr lang="vi-VN" sz="1800" dirty="0">
              <a:latin typeface="Times New Roman" pitchFamily="18" charset="0"/>
              <a:cs typeface="Times New Roman" pitchFamily="18" charset="0"/>
            </a:rPr>
            <a:t>tử</a:t>
          </a:r>
          <a:r>
            <a:rPr lang="vi-VN" sz="1800" spc="135" dirty="0">
              <a:latin typeface="Times New Roman" pitchFamily="18" charset="0"/>
              <a:cs typeface="Times New Roman" pitchFamily="18" charset="0"/>
            </a:rPr>
            <a:t> </a:t>
          </a:r>
          <a:r>
            <a:rPr lang="vi-VN" sz="1800" spc="-25" dirty="0">
              <a:latin typeface="Times New Roman" pitchFamily="18" charset="0"/>
              <a:cs typeface="Times New Roman" pitchFamily="18" charset="0"/>
            </a:rPr>
            <a:t>của </a:t>
          </a:r>
          <a:r>
            <a:rPr lang="vi-VN" sz="1800" dirty="0">
              <a:latin typeface="Times New Roman" pitchFamily="18" charset="0"/>
              <a:cs typeface="Times New Roman" pitchFamily="18" charset="0"/>
            </a:rPr>
            <a:t>người</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có</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thẩm</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quyền</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và</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đóng</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dấu</a:t>
          </a:r>
          <a:r>
            <a:rPr lang="vi-VN" sz="1800" spc="-15" dirty="0">
              <a:latin typeface="Times New Roman" pitchFamily="18" charset="0"/>
              <a:cs typeface="Times New Roman" pitchFamily="18" charset="0"/>
            </a:rPr>
            <a:t> </a:t>
          </a:r>
          <a:r>
            <a:rPr lang="vi-VN" sz="1800" dirty="0">
              <a:latin typeface="Times New Roman" pitchFamily="18" charset="0"/>
              <a:cs typeface="Times New Roman" pitchFamily="18" charset="0"/>
            </a:rPr>
            <a:t>điện</a:t>
          </a:r>
          <a:r>
            <a:rPr lang="vi-VN" sz="1800" spc="-5" dirty="0">
              <a:latin typeface="Times New Roman" pitchFamily="18" charset="0"/>
              <a:cs typeface="Times New Roman" pitchFamily="18" charset="0"/>
            </a:rPr>
            <a:t> </a:t>
          </a:r>
          <a:r>
            <a:rPr lang="vi-VN" sz="1800" dirty="0">
              <a:latin typeface="Times New Roman" pitchFamily="18" charset="0"/>
              <a:cs typeface="Times New Roman" pitchFamily="18" charset="0"/>
            </a:rPr>
            <a:t>tử</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của</a:t>
          </a:r>
          <a:r>
            <a:rPr lang="vi-VN" sz="1800" spc="-10" dirty="0">
              <a:latin typeface="Times New Roman" pitchFamily="18" charset="0"/>
              <a:cs typeface="Times New Roman" pitchFamily="18" charset="0"/>
            </a:rPr>
            <a:t> </a:t>
          </a:r>
          <a:r>
            <a:rPr lang="vi-VN" sz="1800" dirty="0">
              <a:latin typeface="Times New Roman" pitchFamily="18" charset="0"/>
              <a:cs typeface="Times New Roman" pitchFamily="18" charset="0"/>
            </a:rPr>
            <a:t>đơn</a:t>
          </a:r>
          <a:r>
            <a:rPr lang="vi-VN" sz="1800" spc="-5" dirty="0">
              <a:latin typeface="Times New Roman" pitchFamily="18" charset="0"/>
              <a:cs typeface="Times New Roman" pitchFamily="18" charset="0"/>
            </a:rPr>
            <a:t> </a:t>
          </a:r>
          <a:r>
            <a:rPr lang="vi-VN" sz="1800" spc="-25" dirty="0">
              <a:latin typeface="Times New Roman" pitchFamily="18" charset="0"/>
              <a:cs typeface="Times New Roman" pitchFamily="18" charset="0"/>
            </a:rPr>
            <a:t>vị</a:t>
          </a:r>
          <a:endParaRPr lang="en-US" sz="1800" dirty="0">
            <a:latin typeface="Times New Roman" pitchFamily="18" charset="0"/>
            <a:cs typeface="Times New Roman" pitchFamily="18" charset="0"/>
          </a:endParaRPr>
        </a:p>
      </dgm:t>
    </dgm:pt>
    <dgm:pt modelId="{D78608D3-7093-4FEB-B29C-53AC4EA992FD}" type="parTrans" cxnId="{717420C7-79A7-4766-AE3F-76CF2DEF6494}">
      <dgm:prSet/>
      <dgm:spPr/>
      <dgm:t>
        <a:bodyPr/>
        <a:lstStyle/>
        <a:p>
          <a:endParaRPr lang="en-US"/>
        </a:p>
      </dgm:t>
    </dgm:pt>
    <dgm:pt modelId="{BD082629-6EDC-429F-AE2D-8AA8FDDAF308}" type="sibTrans" cxnId="{717420C7-79A7-4766-AE3F-76CF2DEF6494}">
      <dgm:prSet/>
      <dgm:spPr/>
      <dgm:t>
        <a:bodyPr/>
        <a:lstStyle/>
        <a:p>
          <a:endParaRPr lang="en-US"/>
        </a:p>
      </dgm:t>
    </dgm:pt>
    <dgm:pt modelId="{D1FFD03E-7173-414D-9FA7-34048E958739}">
      <dgm:prSet phldrT="[Text]" custT="1"/>
      <dgm:spPr/>
      <dgm:t>
        <a:bodyPr/>
        <a:lstStyle/>
        <a:p>
          <a:r>
            <a:rPr lang="vi-VN" sz="1800" b="1" dirty="0">
              <a:latin typeface="+mj-lt"/>
              <a:cs typeface="Tahoma"/>
            </a:rPr>
            <a:t>3.</a:t>
          </a:r>
          <a:r>
            <a:rPr lang="vi-VN" sz="1800" b="1" spc="270" dirty="0">
              <a:latin typeface="+mj-lt"/>
              <a:cs typeface="Tahoma"/>
            </a:rPr>
            <a:t> </a:t>
          </a:r>
          <a:r>
            <a:rPr lang="vi-VN" sz="1800" b="1" dirty="0">
              <a:latin typeface="+mj-lt"/>
              <a:cs typeface="Tahoma"/>
            </a:rPr>
            <a:t>Gửi</a:t>
          </a:r>
          <a:r>
            <a:rPr lang="vi-VN" sz="1800" dirty="0">
              <a:latin typeface="+mj-lt"/>
              <a:cs typeface="Tahoma"/>
            </a:rPr>
            <a:t>:</a:t>
          </a:r>
          <a:r>
            <a:rPr lang="vi-VN" sz="1800" spc="240" dirty="0">
              <a:latin typeface="+mj-lt"/>
              <a:cs typeface="Tahoma"/>
            </a:rPr>
            <a:t>  </a:t>
          </a:r>
          <a:r>
            <a:rPr lang="vi-VN" sz="1800" dirty="0">
              <a:latin typeface="+mj-lt"/>
              <a:cs typeface="Tahoma"/>
            </a:rPr>
            <a:t>Qua</a:t>
          </a:r>
          <a:r>
            <a:rPr lang="vi-VN" sz="1800" spc="235" dirty="0">
              <a:latin typeface="+mj-lt"/>
              <a:cs typeface="Tahoma"/>
            </a:rPr>
            <a:t> </a:t>
          </a:r>
          <a:r>
            <a:rPr lang="vi-VN" sz="1800" dirty="0">
              <a:latin typeface="+mj-lt"/>
              <a:cs typeface="Tahoma"/>
            </a:rPr>
            <a:t>hệ</a:t>
          </a:r>
          <a:r>
            <a:rPr lang="vi-VN" sz="1800" spc="240" dirty="0">
              <a:latin typeface="+mj-lt"/>
              <a:cs typeface="Tahoma"/>
            </a:rPr>
            <a:t> </a:t>
          </a:r>
          <a:r>
            <a:rPr lang="vi-VN" sz="1800" dirty="0">
              <a:latin typeface="+mj-lt"/>
              <a:cs typeface="Tahoma"/>
            </a:rPr>
            <a:t>thống</a:t>
          </a:r>
          <a:r>
            <a:rPr lang="vi-VN" sz="1800" spc="250" dirty="0">
              <a:latin typeface="+mj-lt"/>
              <a:cs typeface="Tahoma"/>
            </a:rPr>
            <a:t> </a:t>
          </a:r>
          <a:r>
            <a:rPr lang="vi-VN" sz="1800" dirty="0">
              <a:latin typeface="+mj-lt"/>
              <a:cs typeface="Tahoma"/>
            </a:rPr>
            <a:t>thông</a:t>
          </a:r>
          <a:r>
            <a:rPr lang="vi-VN" sz="1800" spc="240" dirty="0">
              <a:latin typeface="+mj-lt"/>
              <a:cs typeface="Tahoma"/>
            </a:rPr>
            <a:t> </a:t>
          </a:r>
          <a:r>
            <a:rPr lang="vi-VN" sz="1800" dirty="0">
              <a:latin typeface="+mj-lt"/>
              <a:cs typeface="Tahoma"/>
            </a:rPr>
            <a:t>tin</a:t>
          </a:r>
          <a:r>
            <a:rPr lang="vi-VN" sz="1800" spc="245" dirty="0">
              <a:latin typeface="+mj-lt"/>
              <a:cs typeface="Tahoma"/>
            </a:rPr>
            <a:t> </a:t>
          </a:r>
          <a:r>
            <a:rPr lang="vi-VN" sz="1800" dirty="0">
              <a:latin typeface="+mj-lt"/>
              <a:cs typeface="Tahoma"/>
            </a:rPr>
            <a:t>môi</a:t>
          </a:r>
          <a:r>
            <a:rPr lang="vi-VN" sz="1800" spc="229" dirty="0">
              <a:latin typeface="+mj-lt"/>
              <a:cs typeface="Tahoma"/>
            </a:rPr>
            <a:t> </a:t>
          </a:r>
          <a:r>
            <a:rPr lang="vi-VN" sz="1800" dirty="0">
              <a:latin typeface="+mj-lt"/>
              <a:cs typeface="Tahoma"/>
            </a:rPr>
            <a:t>trường</a:t>
          </a:r>
          <a:r>
            <a:rPr lang="vi-VN" sz="1800" spc="250" dirty="0">
              <a:latin typeface="+mj-lt"/>
              <a:cs typeface="Tahoma"/>
            </a:rPr>
            <a:t> </a:t>
          </a:r>
          <a:r>
            <a:rPr lang="vi-VN" sz="1800" dirty="0">
              <a:latin typeface="+mj-lt"/>
              <a:cs typeface="Tahoma"/>
            </a:rPr>
            <a:t>các</a:t>
          </a:r>
          <a:r>
            <a:rPr lang="vi-VN" sz="1800" spc="240" dirty="0">
              <a:latin typeface="+mj-lt"/>
              <a:cs typeface="Tahoma"/>
            </a:rPr>
            <a:t> </a:t>
          </a:r>
          <a:r>
            <a:rPr lang="vi-VN" sz="1800" dirty="0">
              <a:latin typeface="+mj-lt"/>
              <a:cs typeface="Tahoma"/>
            </a:rPr>
            <a:t>cấp</a:t>
          </a:r>
          <a:r>
            <a:rPr lang="vi-VN" sz="1800" spc="245" dirty="0">
              <a:latin typeface="+mj-lt"/>
              <a:cs typeface="Tahoma"/>
            </a:rPr>
            <a:t> </a:t>
          </a:r>
          <a:r>
            <a:rPr lang="vi-VN" sz="1800" dirty="0">
              <a:latin typeface="+mj-lt"/>
              <a:cs typeface="Tahoma"/>
            </a:rPr>
            <a:t>hoặc</a:t>
          </a:r>
          <a:r>
            <a:rPr lang="vi-VN" sz="1800" spc="240" dirty="0">
              <a:latin typeface="+mj-lt"/>
              <a:cs typeface="Tahoma"/>
            </a:rPr>
            <a:t> </a:t>
          </a:r>
          <a:r>
            <a:rPr lang="vi-VN" sz="1800" dirty="0">
              <a:latin typeface="+mj-lt"/>
              <a:cs typeface="Tahoma"/>
            </a:rPr>
            <a:t>hệ</a:t>
          </a:r>
          <a:r>
            <a:rPr lang="vi-VN" sz="1800" spc="240" dirty="0">
              <a:latin typeface="+mj-lt"/>
              <a:cs typeface="Tahoma"/>
            </a:rPr>
            <a:t> </a:t>
          </a:r>
          <a:r>
            <a:rPr lang="vi-VN" sz="1800" dirty="0">
              <a:latin typeface="+mj-lt"/>
              <a:cs typeface="Tahoma"/>
            </a:rPr>
            <a:t>thống</a:t>
          </a:r>
          <a:r>
            <a:rPr lang="vi-VN" sz="1800" spc="245" dirty="0">
              <a:latin typeface="+mj-lt"/>
              <a:cs typeface="Tahoma"/>
            </a:rPr>
            <a:t> </a:t>
          </a:r>
          <a:r>
            <a:rPr lang="vi-VN" sz="1800" dirty="0">
              <a:latin typeface="+mj-lt"/>
              <a:cs typeface="Tahoma"/>
            </a:rPr>
            <a:t>thông</a:t>
          </a:r>
          <a:r>
            <a:rPr lang="vi-VN" sz="1800" spc="245" dirty="0">
              <a:latin typeface="+mj-lt"/>
              <a:cs typeface="Tahoma"/>
            </a:rPr>
            <a:t> </a:t>
          </a:r>
          <a:r>
            <a:rPr lang="vi-VN" sz="1800" spc="-25" dirty="0">
              <a:latin typeface="+mj-lt"/>
              <a:cs typeface="Tahoma"/>
            </a:rPr>
            <a:t>tin </a:t>
          </a:r>
          <a:r>
            <a:rPr lang="vi-VN" sz="1800" dirty="0">
              <a:latin typeface="+mj-lt"/>
              <a:cs typeface="Tahoma"/>
            </a:rPr>
            <a:t>khác</a:t>
          </a:r>
          <a:r>
            <a:rPr lang="vi-VN" sz="1800" spc="40" dirty="0">
              <a:latin typeface="+mj-lt"/>
              <a:cs typeface="Tahoma"/>
            </a:rPr>
            <a:t> </a:t>
          </a:r>
          <a:r>
            <a:rPr lang="vi-VN" sz="1800" dirty="0">
              <a:latin typeface="+mj-lt"/>
              <a:cs typeface="Tahoma"/>
            </a:rPr>
            <a:t>của</a:t>
          </a:r>
          <a:r>
            <a:rPr lang="vi-VN" sz="1800" spc="50" dirty="0">
              <a:latin typeface="+mj-lt"/>
              <a:cs typeface="Tahoma"/>
            </a:rPr>
            <a:t> </a:t>
          </a:r>
          <a:r>
            <a:rPr lang="vi-VN" sz="1800" dirty="0">
              <a:latin typeface="+mj-lt"/>
              <a:cs typeface="Tahoma"/>
            </a:rPr>
            <a:t>địa</a:t>
          </a:r>
          <a:r>
            <a:rPr lang="vi-VN" sz="1800" spc="50" dirty="0">
              <a:latin typeface="+mj-lt"/>
              <a:cs typeface="Tahoma"/>
            </a:rPr>
            <a:t> </a:t>
          </a:r>
          <a:r>
            <a:rPr lang="vi-VN" sz="1800" dirty="0">
              <a:latin typeface="+mj-lt"/>
              <a:cs typeface="Tahoma"/>
            </a:rPr>
            <a:t>phương;</a:t>
          </a:r>
          <a:r>
            <a:rPr lang="vi-VN" sz="1800" spc="45" dirty="0">
              <a:latin typeface="+mj-lt"/>
              <a:cs typeface="Tahoma"/>
            </a:rPr>
            <a:t> </a:t>
          </a:r>
          <a:r>
            <a:rPr lang="vi-VN" sz="1800" dirty="0">
              <a:latin typeface="+mj-lt"/>
              <a:cs typeface="Tahoma"/>
            </a:rPr>
            <a:t>Gửi,</a:t>
          </a:r>
          <a:r>
            <a:rPr lang="vi-VN" sz="1800" spc="40" dirty="0">
              <a:latin typeface="+mj-lt"/>
              <a:cs typeface="Tahoma"/>
            </a:rPr>
            <a:t> </a:t>
          </a:r>
          <a:r>
            <a:rPr lang="vi-VN" sz="1800" dirty="0">
              <a:latin typeface="+mj-lt"/>
              <a:cs typeface="Tahoma"/>
            </a:rPr>
            <a:t>nhận</a:t>
          </a:r>
          <a:r>
            <a:rPr lang="vi-VN" sz="1800" spc="55" dirty="0">
              <a:latin typeface="+mj-lt"/>
              <a:cs typeface="Tahoma"/>
            </a:rPr>
            <a:t> </a:t>
          </a:r>
          <a:r>
            <a:rPr lang="vi-VN" sz="1800" dirty="0">
              <a:latin typeface="+mj-lt"/>
              <a:cs typeface="Tahoma"/>
            </a:rPr>
            <a:t>trực</a:t>
          </a:r>
          <a:r>
            <a:rPr lang="vi-VN" sz="1800" spc="45" dirty="0">
              <a:latin typeface="+mj-lt"/>
              <a:cs typeface="Tahoma"/>
            </a:rPr>
            <a:t> </a:t>
          </a:r>
          <a:r>
            <a:rPr lang="vi-VN" sz="1800" dirty="0">
              <a:latin typeface="+mj-lt"/>
              <a:cs typeface="Tahoma"/>
            </a:rPr>
            <a:t>tiếp;</a:t>
          </a:r>
          <a:r>
            <a:rPr lang="vi-VN" sz="1800" spc="45" dirty="0">
              <a:latin typeface="+mj-lt"/>
              <a:cs typeface="Tahoma"/>
            </a:rPr>
            <a:t> </a:t>
          </a:r>
          <a:r>
            <a:rPr lang="vi-VN" sz="1800" dirty="0">
              <a:latin typeface="+mj-lt"/>
              <a:cs typeface="Tahoma"/>
            </a:rPr>
            <a:t>Gửi,</a:t>
          </a:r>
          <a:r>
            <a:rPr lang="vi-VN" sz="1800" spc="40" dirty="0">
              <a:latin typeface="+mj-lt"/>
              <a:cs typeface="Tahoma"/>
            </a:rPr>
            <a:t> </a:t>
          </a:r>
          <a:r>
            <a:rPr lang="vi-VN" sz="1800" dirty="0">
              <a:latin typeface="+mj-lt"/>
              <a:cs typeface="Tahoma"/>
            </a:rPr>
            <a:t>nhận</a:t>
          </a:r>
          <a:r>
            <a:rPr lang="vi-VN" sz="1800" spc="50" dirty="0">
              <a:latin typeface="+mj-lt"/>
              <a:cs typeface="Tahoma"/>
            </a:rPr>
            <a:t> </a:t>
          </a:r>
          <a:r>
            <a:rPr lang="vi-VN" sz="1800" dirty="0">
              <a:latin typeface="+mj-lt"/>
              <a:cs typeface="Tahoma"/>
            </a:rPr>
            <a:t>qua</a:t>
          </a:r>
          <a:r>
            <a:rPr lang="vi-VN" sz="1800" spc="55" dirty="0">
              <a:latin typeface="+mj-lt"/>
              <a:cs typeface="Tahoma"/>
            </a:rPr>
            <a:t> </a:t>
          </a:r>
          <a:r>
            <a:rPr lang="vi-VN" sz="1800" dirty="0">
              <a:latin typeface="+mj-lt"/>
              <a:cs typeface="Tahoma"/>
            </a:rPr>
            <a:t>dịch</a:t>
          </a:r>
          <a:r>
            <a:rPr lang="vi-VN" sz="1800" spc="40" dirty="0">
              <a:latin typeface="+mj-lt"/>
              <a:cs typeface="Tahoma"/>
            </a:rPr>
            <a:t> </a:t>
          </a:r>
          <a:r>
            <a:rPr lang="vi-VN" sz="1800" dirty="0">
              <a:latin typeface="+mj-lt"/>
              <a:cs typeface="Tahoma"/>
            </a:rPr>
            <a:t>vụ</a:t>
          </a:r>
          <a:r>
            <a:rPr lang="vi-VN" sz="1800" spc="55" dirty="0">
              <a:latin typeface="+mj-lt"/>
              <a:cs typeface="Tahoma"/>
            </a:rPr>
            <a:t> </a:t>
          </a:r>
          <a:r>
            <a:rPr lang="vi-VN" sz="1800" dirty="0">
              <a:latin typeface="+mj-lt"/>
              <a:cs typeface="Tahoma"/>
            </a:rPr>
            <a:t>bưu</a:t>
          </a:r>
          <a:r>
            <a:rPr lang="vi-VN" sz="1800" spc="50" dirty="0">
              <a:latin typeface="+mj-lt"/>
              <a:cs typeface="Tahoma"/>
            </a:rPr>
            <a:t> </a:t>
          </a:r>
          <a:r>
            <a:rPr lang="vi-VN" sz="1800" dirty="0">
              <a:latin typeface="+mj-lt"/>
              <a:cs typeface="Tahoma"/>
            </a:rPr>
            <a:t>chính;</a:t>
          </a:r>
          <a:r>
            <a:rPr lang="vi-VN" sz="1800" spc="50" dirty="0">
              <a:latin typeface="+mj-lt"/>
              <a:cs typeface="Tahoma"/>
            </a:rPr>
            <a:t> </a:t>
          </a:r>
          <a:r>
            <a:rPr lang="vi-VN" sz="1800" spc="-20" dirty="0">
              <a:latin typeface="+mj-lt"/>
              <a:cs typeface="Tahoma"/>
            </a:rPr>
            <a:t>Gửi, </a:t>
          </a:r>
          <a:r>
            <a:rPr lang="vi-VN" sz="1800" dirty="0">
              <a:latin typeface="+mj-lt"/>
              <a:cs typeface="Tahoma"/>
            </a:rPr>
            <a:t>nhận</a:t>
          </a:r>
          <a:r>
            <a:rPr lang="vi-VN" sz="1800" spc="114" dirty="0">
              <a:latin typeface="+mj-lt"/>
              <a:cs typeface="Tahoma"/>
            </a:rPr>
            <a:t> </a:t>
          </a:r>
          <a:r>
            <a:rPr lang="vi-VN" sz="1800" dirty="0">
              <a:latin typeface="+mj-lt"/>
              <a:cs typeface="Tahoma"/>
            </a:rPr>
            <a:t>qua</a:t>
          </a:r>
          <a:r>
            <a:rPr lang="vi-VN" sz="1800" spc="114" dirty="0">
              <a:latin typeface="+mj-lt"/>
              <a:cs typeface="Tahoma"/>
            </a:rPr>
            <a:t> </a:t>
          </a:r>
          <a:r>
            <a:rPr lang="vi-VN" sz="1800" dirty="0">
              <a:latin typeface="+mj-lt"/>
              <a:cs typeface="Tahoma"/>
            </a:rPr>
            <a:t>Fax;</a:t>
          </a:r>
          <a:r>
            <a:rPr lang="vi-VN" sz="1800" spc="114" dirty="0">
              <a:latin typeface="+mj-lt"/>
              <a:cs typeface="Tahoma"/>
            </a:rPr>
            <a:t> </a:t>
          </a:r>
          <a:r>
            <a:rPr lang="vi-VN" sz="1800" dirty="0">
              <a:latin typeface="+mj-lt"/>
              <a:cs typeface="Tahoma"/>
            </a:rPr>
            <a:t>Gửi,</a:t>
          </a:r>
          <a:r>
            <a:rPr lang="vi-VN" sz="1800" spc="110" dirty="0">
              <a:latin typeface="+mj-lt"/>
              <a:cs typeface="Tahoma"/>
            </a:rPr>
            <a:t> </a:t>
          </a:r>
          <a:r>
            <a:rPr lang="vi-VN" sz="1800" dirty="0">
              <a:latin typeface="+mj-lt"/>
              <a:cs typeface="Tahoma"/>
            </a:rPr>
            <a:t>nhận</a:t>
          </a:r>
          <a:r>
            <a:rPr lang="vi-VN" sz="1800" spc="114" dirty="0">
              <a:latin typeface="+mj-lt"/>
              <a:cs typeface="Tahoma"/>
            </a:rPr>
            <a:t> </a:t>
          </a:r>
          <a:r>
            <a:rPr lang="vi-VN" sz="1800" dirty="0">
              <a:latin typeface="+mj-lt"/>
              <a:cs typeface="Tahoma"/>
            </a:rPr>
            <a:t>qua</a:t>
          </a:r>
          <a:r>
            <a:rPr lang="vi-VN" sz="1800" spc="114" dirty="0">
              <a:latin typeface="+mj-lt"/>
              <a:cs typeface="Tahoma"/>
            </a:rPr>
            <a:t> </a:t>
          </a:r>
          <a:r>
            <a:rPr lang="vi-VN" sz="1800" dirty="0">
              <a:latin typeface="+mj-lt"/>
              <a:cs typeface="Tahoma"/>
            </a:rPr>
            <a:t>hệ</a:t>
          </a:r>
          <a:r>
            <a:rPr lang="vi-VN" sz="1800" spc="120" dirty="0">
              <a:latin typeface="+mj-lt"/>
              <a:cs typeface="Tahoma"/>
            </a:rPr>
            <a:t> </a:t>
          </a:r>
          <a:r>
            <a:rPr lang="vi-VN" sz="1800" dirty="0">
              <a:latin typeface="+mj-lt"/>
              <a:cs typeface="Tahoma"/>
            </a:rPr>
            <a:t>thống</a:t>
          </a:r>
          <a:r>
            <a:rPr lang="vi-VN" sz="1800" spc="114" dirty="0">
              <a:latin typeface="+mj-lt"/>
              <a:cs typeface="Tahoma"/>
            </a:rPr>
            <a:t> </a:t>
          </a:r>
          <a:r>
            <a:rPr lang="vi-VN" sz="1800" dirty="0">
              <a:latin typeface="+mj-lt"/>
              <a:cs typeface="Tahoma"/>
            </a:rPr>
            <a:t>thư</a:t>
          </a:r>
          <a:r>
            <a:rPr lang="vi-VN" sz="1800" spc="90" dirty="0">
              <a:latin typeface="+mj-lt"/>
              <a:cs typeface="Tahoma"/>
            </a:rPr>
            <a:t> </a:t>
          </a:r>
          <a:r>
            <a:rPr lang="vi-VN" sz="1800" dirty="0">
              <a:latin typeface="+mj-lt"/>
              <a:cs typeface="Tahoma"/>
            </a:rPr>
            <a:t>điện</a:t>
          </a:r>
          <a:r>
            <a:rPr lang="vi-VN" sz="1800" spc="120" dirty="0">
              <a:latin typeface="+mj-lt"/>
              <a:cs typeface="Tahoma"/>
            </a:rPr>
            <a:t> </a:t>
          </a:r>
          <a:r>
            <a:rPr lang="vi-VN" sz="1800" dirty="0">
              <a:latin typeface="+mj-lt"/>
              <a:cs typeface="Tahoma"/>
            </a:rPr>
            <a:t>tử;</a:t>
          </a:r>
          <a:r>
            <a:rPr lang="vi-VN" sz="1800" spc="110" dirty="0">
              <a:latin typeface="+mj-lt"/>
              <a:cs typeface="Tahoma"/>
            </a:rPr>
            <a:t> </a:t>
          </a:r>
          <a:r>
            <a:rPr lang="vi-VN" sz="1800" dirty="0">
              <a:latin typeface="+mj-lt"/>
              <a:cs typeface="Tahoma"/>
            </a:rPr>
            <a:t>Phương</a:t>
          </a:r>
          <a:r>
            <a:rPr lang="vi-VN" sz="1800" spc="110" dirty="0">
              <a:latin typeface="+mj-lt"/>
              <a:cs typeface="Tahoma"/>
            </a:rPr>
            <a:t> </a:t>
          </a:r>
          <a:r>
            <a:rPr lang="vi-VN" sz="1800" dirty="0">
              <a:latin typeface="+mj-lt"/>
              <a:cs typeface="Tahoma"/>
            </a:rPr>
            <a:t>thức</a:t>
          </a:r>
          <a:r>
            <a:rPr lang="vi-VN" sz="1800" spc="105" dirty="0">
              <a:latin typeface="+mj-lt"/>
              <a:cs typeface="Tahoma"/>
            </a:rPr>
            <a:t> </a:t>
          </a:r>
          <a:r>
            <a:rPr lang="vi-VN" sz="1800" dirty="0">
              <a:latin typeface="+mj-lt"/>
              <a:cs typeface="Tahoma"/>
            </a:rPr>
            <a:t>khác</a:t>
          </a:r>
          <a:r>
            <a:rPr lang="vi-VN" sz="1800" spc="100" dirty="0">
              <a:latin typeface="+mj-lt"/>
              <a:cs typeface="Tahoma"/>
            </a:rPr>
            <a:t> </a:t>
          </a:r>
          <a:r>
            <a:rPr lang="vi-VN" sz="1800" dirty="0">
              <a:latin typeface="+mj-lt"/>
              <a:cs typeface="Tahoma"/>
            </a:rPr>
            <a:t>theo</a:t>
          </a:r>
          <a:r>
            <a:rPr lang="vi-VN" sz="1800" spc="110" dirty="0">
              <a:latin typeface="+mj-lt"/>
              <a:cs typeface="Tahoma"/>
            </a:rPr>
            <a:t> </a:t>
          </a:r>
          <a:r>
            <a:rPr lang="vi-VN" sz="1800" spc="-25" dirty="0">
              <a:latin typeface="+mj-lt"/>
              <a:cs typeface="Tahoma"/>
            </a:rPr>
            <a:t>quy </a:t>
          </a:r>
          <a:r>
            <a:rPr lang="vi-VN" sz="1800" dirty="0">
              <a:latin typeface="+mj-lt"/>
              <a:cs typeface="Tahoma"/>
            </a:rPr>
            <a:t>định</a:t>
          </a:r>
          <a:r>
            <a:rPr lang="vi-VN" sz="1800" spc="-15" dirty="0">
              <a:latin typeface="+mj-lt"/>
              <a:cs typeface="Tahoma"/>
            </a:rPr>
            <a:t> </a:t>
          </a:r>
          <a:r>
            <a:rPr lang="vi-VN" sz="1800" dirty="0">
              <a:latin typeface="+mj-lt"/>
              <a:cs typeface="Tahoma"/>
            </a:rPr>
            <a:t>của</a:t>
          </a:r>
          <a:r>
            <a:rPr lang="vi-VN" sz="1800" spc="-10" dirty="0">
              <a:latin typeface="+mj-lt"/>
              <a:cs typeface="Tahoma"/>
            </a:rPr>
            <a:t> </a:t>
          </a:r>
          <a:r>
            <a:rPr lang="vi-VN" sz="1800" dirty="0">
              <a:latin typeface="+mj-lt"/>
              <a:cs typeface="Tahoma"/>
            </a:rPr>
            <a:t>pháp</a:t>
          </a:r>
          <a:r>
            <a:rPr lang="vi-VN" sz="1800" spc="10" dirty="0">
              <a:latin typeface="+mj-lt"/>
              <a:cs typeface="Tahoma"/>
            </a:rPr>
            <a:t> </a:t>
          </a:r>
          <a:r>
            <a:rPr lang="vi-VN" sz="1800" spc="-20" dirty="0">
              <a:latin typeface="+mj-lt"/>
              <a:cs typeface="Tahoma"/>
            </a:rPr>
            <a:t>luật.</a:t>
          </a:r>
          <a:endParaRPr lang="en-US" sz="1800" dirty="0">
            <a:latin typeface="+mj-lt"/>
          </a:endParaRPr>
        </a:p>
      </dgm:t>
    </dgm:pt>
    <dgm:pt modelId="{BA9D77C8-99AA-4F25-9ED3-C00B95365034}" type="parTrans" cxnId="{C7406319-4A09-4019-A7BF-4B1893BAC448}">
      <dgm:prSet/>
      <dgm:spPr/>
      <dgm:t>
        <a:bodyPr/>
        <a:lstStyle/>
        <a:p>
          <a:endParaRPr lang="en-US"/>
        </a:p>
      </dgm:t>
    </dgm:pt>
    <dgm:pt modelId="{1A4DE7A9-D98F-4D0E-809B-BE2B09876CE3}" type="sibTrans" cxnId="{C7406319-4A09-4019-A7BF-4B1893BAC448}">
      <dgm:prSet/>
      <dgm:spPr/>
      <dgm:t>
        <a:bodyPr/>
        <a:lstStyle/>
        <a:p>
          <a:endParaRPr lang="en-US"/>
        </a:p>
      </dgm:t>
    </dgm:pt>
    <dgm:pt modelId="{FBBEBD2A-3EEE-478F-B472-2FAC81584082}" type="pres">
      <dgm:prSet presAssocID="{F12E5305-4572-4EF3-A08F-91B3D9CE9A86}" presName="composite" presStyleCnt="0">
        <dgm:presLayoutVars>
          <dgm:chMax val="1"/>
          <dgm:dir/>
          <dgm:resizeHandles val="exact"/>
        </dgm:presLayoutVars>
      </dgm:prSet>
      <dgm:spPr/>
    </dgm:pt>
    <dgm:pt modelId="{4248B735-33CA-46A6-8DDC-348F19A7970F}" type="pres">
      <dgm:prSet presAssocID="{0F089B6D-7CBF-468D-812D-3CAA2E025B85}" presName="roof" presStyleLbl="dkBgShp" presStyleIdx="0" presStyleCnt="2"/>
      <dgm:spPr/>
    </dgm:pt>
    <dgm:pt modelId="{34D602D6-8E9A-47A8-8176-AB01FD72C1CB}" type="pres">
      <dgm:prSet presAssocID="{0F089B6D-7CBF-468D-812D-3CAA2E025B85}" presName="pillars" presStyleCnt="0"/>
      <dgm:spPr/>
    </dgm:pt>
    <dgm:pt modelId="{96FB8876-4FEE-4D6B-AE36-13C757E73EA4}" type="pres">
      <dgm:prSet presAssocID="{0F089B6D-7CBF-468D-812D-3CAA2E025B85}" presName="pillar1" presStyleLbl="node1" presStyleIdx="0" presStyleCnt="3">
        <dgm:presLayoutVars>
          <dgm:bulletEnabled val="1"/>
        </dgm:presLayoutVars>
      </dgm:prSet>
      <dgm:spPr/>
    </dgm:pt>
    <dgm:pt modelId="{F03D2169-33C1-4F37-A28A-33144B52E276}" type="pres">
      <dgm:prSet presAssocID="{D8099EB7-67E8-4F4E-8507-CBCCFC943067}" presName="pillarX" presStyleLbl="node1" presStyleIdx="1" presStyleCnt="3">
        <dgm:presLayoutVars>
          <dgm:bulletEnabled val="1"/>
        </dgm:presLayoutVars>
      </dgm:prSet>
      <dgm:spPr/>
    </dgm:pt>
    <dgm:pt modelId="{939B8D51-D62B-41C8-BAF0-D9BC432E8EBB}" type="pres">
      <dgm:prSet presAssocID="{D1FFD03E-7173-414D-9FA7-34048E958739}" presName="pillarX" presStyleLbl="node1" presStyleIdx="2" presStyleCnt="3">
        <dgm:presLayoutVars>
          <dgm:bulletEnabled val="1"/>
        </dgm:presLayoutVars>
      </dgm:prSet>
      <dgm:spPr/>
    </dgm:pt>
    <dgm:pt modelId="{15F50E72-1511-4BFC-B6A9-B95A7CE7691B}" type="pres">
      <dgm:prSet presAssocID="{0F089B6D-7CBF-468D-812D-3CAA2E025B85}" presName="base" presStyleLbl="dkBgShp" presStyleIdx="1" presStyleCnt="2"/>
      <dgm:spPr/>
    </dgm:pt>
  </dgm:ptLst>
  <dgm:cxnLst>
    <dgm:cxn modelId="{C7406319-4A09-4019-A7BF-4B1893BAC448}" srcId="{0F089B6D-7CBF-468D-812D-3CAA2E025B85}" destId="{D1FFD03E-7173-414D-9FA7-34048E958739}" srcOrd="2" destOrd="0" parTransId="{BA9D77C8-99AA-4F25-9ED3-C00B95365034}" sibTransId="{1A4DE7A9-D98F-4D0E-809B-BE2B09876CE3}"/>
    <dgm:cxn modelId="{5554E91B-8E71-445F-A998-545EB76ACED7}" type="presOf" srcId="{0F089B6D-7CBF-468D-812D-3CAA2E025B85}" destId="{4248B735-33CA-46A6-8DDC-348F19A7970F}" srcOrd="0" destOrd="0" presId="urn:microsoft.com/office/officeart/2005/8/layout/hList3"/>
    <dgm:cxn modelId="{4595A61F-45D0-42EA-9B59-4C199EBF5907}" type="presOf" srcId="{43DFC7DF-970E-439D-B8C2-3CC3270C5877}" destId="{96FB8876-4FEE-4D6B-AE36-13C757E73EA4}" srcOrd="0" destOrd="0" presId="urn:microsoft.com/office/officeart/2005/8/layout/hList3"/>
    <dgm:cxn modelId="{6708D340-4766-4AFD-B64F-3C9D62518C76}" type="presOf" srcId="{F12E5305-4572-4EF3-A08F-91B3D9CE9A86}" destId="{FBBEBD2A-3EEE-478F-B472-2FAC81584082}" srcOrd="0" destOrd="0" presId="urn:microsoft.com/office/officeart/2005/8/layout/hList3"/>
    <dgm:cxn modelId="{E5B12470-E109-41E6-9A64-0653EE2291B3}" srcId="{F12E5305-4572-4EF3-A08F-91B3D9CE9A86}" destId="{0F089B6D-7CBF-468D-812D-3CAA2E025B85}" srcOrd="0" destOrd="0" parTransId="{EF5205AC-85FA-480C-8F37-7FC544A7C4A4}" sibTransId="{260E0B53-89EC-422F-B062-901976254EC5}"/>
    <dgm:cxn modelId="{59F80B75-2791-4CAD-9737-E3EC87E69FDC}" srcId="{0F089B6D-7CBF-468D-812D-3CAA2E025B85}" destId="{43DFC7DF-970E-439D-B8C2-3CC3270C5877}" srcOrd="0" destOrd="0" parTransId="{A6A4B558-8EFD-431C-92A5-E2BC8D329BC1}" sibTransId="{20338649-E288-405D-805B-BFA15BAA9319}"/>
    <dgm:cxn modelId="{1B6719C5-58F3-4106-B277-B647457D9146}" type="presOf" srcId="{D1FFD03E-7173-414D-9FA7-34048E958739}" destId="{939B8D51-D62B-41C8-BAF0-D9BC432E8EBB}" srcOrd="0" destOrd="0" presId="urn:microsoft.com/office/officeart/2005/8/layout/hList3"/>
    <dgm:cxn modelId="{717420C7-79A7-4766-AE3F-76CF2DEF6494}" srcId="{0F089B6D-7CBF-468D-812D-3CAA2E025B85}" destId="{D8099EB7-67E8-4F4E-8507-CBCCFC943067}" srcOrd="1" destOrd="0" parTransId="{D78608D3-7093-4FEB-B29C-53AC4EA992FD}" sibTransId="{BD082629-6EDC-429F-AE2D-8AA8FDDAF308}"/>
    <dgm:cxn modelId="{ACF92BD4-E302-4806-9E39-9497AEC4D2F8}" type="presOf" srcId="{D8099EB7-67E8-4F4E-8507-CBCCFC943067}" destId="{F03D2169-33C1-4F37-A28A-33144B52E276}" srcOrd="0" destOrd="0" presId="urn:microsoft.com/office/officeart/2005/8/layout/hList3"/>
    <dgm:cxn modelId="{64D048E0-AD26-4418-B161-BF1B080AABAA}" type="presParOf" srcId="{FBBEBD2A-3EEE-478F-B472-2FAC81584082}" destId="{4248B735-33CA-46A6-8DDC-348F19A7970F}" srcOrd="0" destOrd="0" presId="urn:microsoft.com/office/officeart/2005/8/layout/hList3"/>
    <dgm:cxn modelId="{96AFD75B-008E-4B8D-9908-E197444CBE5E}" type="presParOf" srcId="{FBBEBD2A-3EEE-478F-B472-2FAC81584082}" destId="{34D602D6-8E9A-47A8-8176-AB01FD72C1CB}" srcOrd="1" destOrd="0" presId="urn:microsoft.com/office/officeart/2005/8/layout/hList3"/>
    <dgm:cxn modelId="{964C17FF-73B2-4356-A484-459859D9BACE}" type="presParOf" srcId="{34D602D6-8E9A-47A8-8176-AB01FD72C1CB}" destId="{96FB8876-4FEE-4D6B-AE36-13C757E73EA4}" srcOrd="0" destOrd="0" presId="urn:microsoft.com/office/officeart/2005/8/layout/hList3"/>
    <dgm:cxn modelId="{76915BED-667D-4D19-AD05-C8C9980A2666}" type="presParOf" srcId="{34D602D6-8E9A-47A8-8176-AB01FD72C1CB}" destId="{F03D2169-33C1-4F37-A28A-33144B52E276}" srcOrd="1" destOrd="0" presId="urn:microsoft.com/office/officeart/2005/8/layout/hList3"/>
    <dgm:cxn modelId="{1643BBA3-01A4-4E6F-87C6-5CB7124F6C2D}" type="presParOf" srcId="{34D602D6-8E9A-47A8-8176-AB01FD72C1CB}" destId="{939B8D51-D62B-41C8-BAF0-D9BC432E8EBB}" srcOrd="2" destOrd="0" presId="urn:microsoft.com/office/officeart/2005/8/layout/hList3"/>
    <dgm:cxn modelId="{3F16720A-6A93-45C4-AA53-72BC2EDF5658}" type="presParOf" srcId="{FBBEBD2A-3EEE-478F-B472-2FAC81584082}" destId="{15F50E72-1511-4BFC-B6A9-B95A7CE7691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C3FEF4-7E5C-46F8-BF0B-D8FCF18C8C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72BEF2-2DCD-4729-A443-0BF9B7C539E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500" dirty="0">
              <a:latin typeface="Times New Roman" pitchFamily="18" charset="0"/>
              <a:cs typeface="Times New Roman" pitchFamily="18" charset="0"/>
            </a:rPr>
            <a:t>4. </a:t>
          </a:r>
          <a:r>
            <a:rPr lang="en-US" sz="2500" dirty="0" err="1">
              <a:latin typeface="Times New Roman" pitchFamily="18" charset="0"/>
              <a:cs typeface="Times New Roman" pitchFamily="18" charset="0"/>
            </a:rPr>
            <a:t>Nội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báo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cáo</a:t>
          </a:r>
          <a:endParaRPr lang="en-US" sz="2500" dirty="0">
            <a:latin typeface="Times New Roman" pitchFamily="18" charset="0"/>
            <a:cs typeface="Times New Roman" pitchFamily="18" charset="0"/>
          </a:endParaRPr>
        </a:p>
      </dgm:t>
    </dgm:pt>
    <dgm:pt modelId="{6CAD7DB4-0391-47E0-8483-21E80C7BCE61}" type="parTrans" cxnId="{B8B4A717-3570-4BE1-9CFD-7AA26E1F26C7}">
      <dgm:prSet/>
      <dgm:spPr/>
      <dgm:t>
        <a:bodyPr/>
        <a:lstStyle/>
        <a:p>
          <a:endParaRPr lang="en-US"/>
        </a:p>
      </dgm:t>
    </dgm:pt>
    <dgm:pt modelId="{0C885C3A-1D90-4808-93AB-175A76EFF959}" type="sibTrans" cxnId="{B8B4A717-3570-4BE1-9CFD-7AA26E1F26C7}">
      <dgm:prSet/>
      <dgm:spPr/>
      <dgm:t>
        <a:bodyPr/>
        <a:lstStyle/>
        <a:p>
          <a:endParaRPr lang="en-US"/>
        </a:p>
      </dgm:t>
    </dgm:pt>
    <dgm:pt modelId="{6B1744C1-6E0F-4494-9AF0-98E4FE27CF9B}">
      <dgm:prSet phldrT="[Text]"/>
      <dgm:spPr/>
      <dgm:t>
        <a:bodyPr/>
        <a:lstStyle/>
        <a:p>
          <a:r>
            <a:rPr lang="en-US" spc="-20" dirty="0" err="1">
              <a:solidFill>
                <a:srgbClr val="FF0000"/>
              </a:solidFill>
              <a:latin typeface="Tahoma"/>
              <a:cs typeface="Tahoma"/>
            </a:rPr>
            <a:t>Thuộc</a:t>
          </a:r>
          <a:r>
            <a:rPr lang="en-US" spc="-20" dirty="0">
              <a:solidFill>
                <a:srgbClr val="FF0000"/>
              </a:solidFill>
              <a:latin typeface="Tahoma"/>
              <a:cs typeface="Tahoma"/>
            </a:rPr>
            <a:t> </a:t>
          </a:r>
          <a:r>
            <a:rPr lang="en-US" spc="-20" dirty="0" err="1">
              <a:solidFill>
                <a:srgbClr val="FF0000"/>
              </a:solidFill>
              <a:latin typeface="Tahoma"/>
              <a:cs typeface="Tahoma"/>
            </a:rPr>
            <a:t>đối</a:t>
          </a:r>
          <a:r>
            <a:rPr lang="en-US" spc="-20" dirty="0">
              <a:solidFill>
                <a:srgbClr val="FF0000"/>
              </a:solidFill>
              <a:latin typeface="Tahoma"/>
              <a:cs typeface="Tahoma"/>
            </a:rPr>
            <a:t> </a:t>
          </a:r>
          <a:r>
            <a:rPr lang="en-US" spc="-20" dirty="0" err="1">
              <a:solidFill>
                <a:srgbClr val="FF0000"/>
              </a:solidFill>
              <a:latin typeface="Tahoma"/>
              <a:cs typeface="Tahoma"/>
            </a:rPr>
            <a:t>tượng</a:t>
          </a:r>
          <a:r>
            <a:rPr lang="en-US" spc="-20" dirty="0">
              <a:solidFill>
                <a:srgbClr val="FF0000"/>
              </a:solidFill>
              <a:latin typeface="Tahoma"/>
              <a:cs typeface="Tahoma"/>
            </a:rPr>
            <a:t> </a:t>
          </a:r>
          <a:r>
            <a:rPr lang="en-US" spc="-20" dirty="0" err="1">
              <a:solidFill>
                <a:srgbClr val="FF0000"/>
              </a:solidFill>
              <a:latin typeface="Tahoma"/>
              <a:cs typeface="Tahoma"/>
            </a:rPr>
            <a:t>phải</a:t>
          </a:r>
          <a:r>
            <a:rPr lang="en-US" spc="-20" dirty="0">
              <a:solidFill>
                <a:srgbClr val="FF0000"/>
              </a:solidFill>
              <a:latin typeface="Tahoma"/>
              <a:cs typeface="Tahoma"/>
            </a:rPr>
            <a:t> có GPMT:</a:t>
          </a:r>
          <a:r>
            <a:rPr lang="en-US" spc="-25" dirty="0">
              <a:solidFill>
                <a:srgbClr val="FF0000"/>
              </a:solidFill>
              <a:latin typeface="Tahoma"/>
              <a:cs typeface="Tahoma"/>
            </a:rPr>
            <a:t> </a:t>
          </a:r>
          <a:r>
            <a:rPr lang="en-US" dirty="0" err="1">
              <a:solidFill>
                <a:srgbClr val="FF0000"/>
              </a:solidFill>
              <a:latin typeface="Tahoma"/>
              <a:cs typeface="Tahoma"/>
            </a:rPr>
            <a:t>Mẫu</a:t>
          </a:r>
          <a:r>
            <a:rPr lang="en-US" spc="-20" dirty="0">
              <a:solidFill>
                <a:srgbClr val="FF0000"/>
              </a:solidFill>
              <a:latin typeface="Tahoma"/>
              <a:cs typeface="Tahoma"/>
            </a:rPr>
            <a:t> </a:t>
          </a:r>
          <a:r>
            <a:rPr lang="en-US" dirty="0" err="1">
              <a:solidFill>
                <a:srgbClr val="FF0000"/>
              </a:solidFill>
              <a:latin typeface="Tahoma"/>
              <a:cs typeface="Tahoma"/>
            </a:rPr>
            <a:t>số</a:t>
          </a:r>
          <a:r>
            <a:rPr lang="en-US" spc="-30" dirty="0">
              <a:solidFill>
                <a:srgbClr val="FF0000"/>
              </a:solidFill>
              <a:latin typeface="Tahoma"/>
              <a:cs typeface="Tahoma"/>
            </a:rPr>
            <a:t> </a:t>
          </a:r>
          <a:r>
            <a:rPr lang="en-US" dirty="0">
              <a:solidFill>
                <a:srgbClr val="FF0000"/>
              </a:solidFill>
              <a:latin typeface="Tahoma"/>
              <a:cs typeface="Tahoma"/>
            </a:rPr>
            <a:t>05.A</a:t>
          </a:r>
          <a:r>
            <a:rPr lang="en-US" spc="-10" dirty="0">
              <a:solidFill>
                <a:srgbClr val="FF0000"/>
              </a:solidFill>
              <a:latin typeface="Tahoma"/>
              <a:cs typeface="Tahoma"/>
            </a:rPr>
            <a:t> </a:t>
          </a:r>
          <a:r>
            <a:rPr lang="en-US" dirty="0" err="1">
              <a:solidFill>
                <a:srgbClr val="FF0000"/>
              </a:solidFill>
              <a:latin typeface="Tahoma"/>
              <a:cs typeface="Tahoma"/>
            </a:rPr>
            <a:t>Phụ</a:t>
          </a:r>
          <a:r>
            <a:rPr lang="en-US" spc="-35" dirty="0">
              <a:solidFill>
                <a:srgbClr val="FF0000"/>
              </a:solidFill>
              <a:latin typeface="Tahoma"/>
              <a:cs typeface="Tahoma"/>
            </a:rPr>
            <a:t> </a:t>
          </a:r>
          <a:r>
            <a:rPr lang="en-US" dirty="0" err="1">
              <a:solidFill>
                <a:srgbClr val="FF0000"/>
              </a:solidFill>
              <a:latin typeface="Tahoma"/>
              <a:cs typeface="Tahoma"/>
            </a:rPr>
            <a:t>lục</a:t>
          </a:r>
          <a:r>
            <a:rPr lang="en-US" spc="-25" dirty="0">
              <a:solidFill>
                <a:srgbClr val="FF0000"/>
              </a:solidFill>
              <a:latin typeface="Tahoma"/>
              <a:cs typeface="Tahoma"/>
            </a:rPr>
            <a:t> VI</a:t>
          </a:r>
          <a:endParaRPr lang="en-US" dirty="0">
            <a:solidFill>
              <a:srgbClr val="FF0000"/>
            </a:solidFill>
          </a:endParaRPr>
        </a:p>
      </dgm:t>
    </dgm:pt>
    <dgm:pt modelId="{E12375D1-2F3A-46F8-8CCA-69BB8860A360}" type="parTrans" cxnId="{079A6C46-C9AD-4EC4-8C80-F10F46D22344}">
      <dgm:prSet/>
      <dgm:spPr/>
      <dgm:t>
        <a:bodyPr/>
        <a:lstStyle/>
        <a:p>
          <a:endParaRPr lang="en-US"/>
        </a:p>
      </dgm:t>
    </dgm:pt>
    <dgm:pt modelId="{E5D7B513-E44C-43B2-8818-F35B8B2EC84E}" type="sibTrans" cxnId="{079A6C46-C9AD-4EC4-8C80-F10F46D22344}">
      <dgm:prSet/>
      <dgm:spPr/>
      <dgm:t>
        <a:bodyPr/>
        <a:lstStyle/>
        <a:p>
          <a:endParaRPr lang="en-US"/>
        </a:p>
      </dgm:t>
    </dgm:pt>
    <dgm:pt modelId="{BCEF3CDD-A9B3-4842-BE62-E0F78734F9A0}">
      <dgm:prSet phldrT="[Text]"/>
      <dgm:spPr/>
      <dgm:t>
        <a:bodyPr/>
        <a:lstStyle/>
        <a:p>
          <a:r>
            <a:rPr lang="en-US" spc="-20" dirty="0" err="1">
              <a:solidFill>
                <a:srgbClr val="FF0000"/>
              </a:solidFill>
              <a:latin typeface="Tahoma"/>
              <a:cs typeface="Tahoma"/>
            </a:rPr>
            <a:t>Thuộc</a:t>
          </a:r>
          <a:r>
            <a:rPr lang="en-US" spc="-20" dirty="0">
              <a:solidFill>
                <a:srgbClr val="FF0000"/>
              </a:solidFill>
              <a:latin typeface="Tahoma"/>
              <a:cs typeface="Tahoma"/>
            </a:rPr>
            <a:t> </a:t>
          </a:r>
          <a:r>
            <a:rPr lang="en-US" spc="-20" dirty="0" err="1">
              <a:solidFill>
                <a:srgbClr val="FF0000"/>
              </a:solidFill>
              <a:latin typeface="Tahoma"/>
              <a:cs typeface="Tahoma"/>
            </a:rPr>
            <a:t>đối</a:t>
          </a:r>
          <a:r>
            <a:rPr lang="en-US" spc="-20" dirty="0">
              <a:solidFill>
                <a:srgbClr val="FF0000"/>
              </a:solidFill>
              <a:latin typeface="Tahoma"/>
              <a:cs typeface="Tahoma"/>
            </a:rPr>
            <a:t> </a:t>
          </a:r>
          <a:r>
            <a:rPr lang="en-US" spc="-20" dirty="0" err="1">
              <a:solidFill>
                <a:srgbClr val="FF0000"/>
              </a:solidFill>
              <a:latin typeface="Tahoma"/>
              <a:cs typeface="Tahoma"/>
            </a:rPr>
            <a:t>tượng</a:t>
          </a:r>
          <a:r>
            <a:rPr lang="en-US" spc="-20" dirty="0">
              <a:solidFill>
                <a:srgbClr val="FF0000"/>
              </a:solidFill>
              <a:latin typeface="Tahoma"/>
              <a:cs typeface="Tahoma"/>
            </a:rPr>
            <a:t> </a:t>
          </a:r>
          <a:r>
            <a:rPr lang="en-US" spc="-20" dirty="0" err="1">
              <a:solidFill>
                <a:srgbClr val="FF0000"/>
              </a:solidFill>
              <a:latin typeface="Tahoma"/>
              <a:cs typeface="Tahoma"/>
            </a:rPr>
            <a:t>phải</a:t>
          </a:r>
          <a:r>
            <a:rPr lang="en-US" spc="-20" dirty="0">
              <a:solidFill>
                <a:srgbClr val="FF0000"/>
              </a:solidFill>
              <a:latin typeface="Tahoma"/>
              <a:cs typeface="Tahoma"/>
            </a:rPr>
            <a:t> </a:t>
          </a:r>
          <a:r>
            <a:rPr lang="vi-VN" spc="-10" dirty="0">
              <a:solidFill>
                <a:srgbClr val="FF0000"/>
              </a:solidFill>
              <a:latin typeface="Tahoma"/>
              <a:cs typeface="Tahoma"/>
            </a:rPr>
            <a:t>ĐKMT:</a:t>
          </a:r>
          <a:r>
            <a:rPr lang="vi-VN" spc="-15" dirty="0">
              <a:solidFill>
                <a:srgbClr val="FF0000"/>
              </a:solidFill>
              <a:latin typeface="Tahoma"/>
              <a:cs typeface="Tahoma"/>
            </a:rPr>
            <a:t> </a:t>
          </a:r>
          <a:r>
            <a:rPr lang="vi-VN" dirty="0">
              <a:solidFill>
                <a:srgbClr val="FF0000"/>
              </a:solidFill>
              <a:latin typeface="Tahoma"/>
              <a:cs typeface="Tahoma"/>
            </a:rPr>
            <a:t>Mẫu</a:t>
          </a:r>
          <a:r>
            <a:rPr lang="vi-VN" spc="-20" dirty="0">
              <a:solidFill>
                <a:srgbClr val="FF0000"/>
              </a:solidFill>
              <a:latin typeface="Tahoma"/>
              <a:cs typeface="Tahoma"/>
            </a:rPr>
            <a:t> </a:t>
          </a:r>
          <a:r>
            <a:rPr lang="vi-VN" dirty="0">
              <a:solidFill>
                <a:srgbClr val="FF0000"/>
              </a:solidFill>
              <a:latin typeface="Tahoma"/>
              <a:cs typeface="Tahoma"/>
            </a:rPr>
            <a:t>số</a:t>
          </a:r>
          <a:r>
            <a:rPr lang="vi-VN" spc="-20" dirty="0">
              <a:solidFill>
                <a:srgbClr val="FF0000"/>
              </a:solidFill>
              <a:latin typeface="Tahoma"/>
              <a:cs typeface="Tahoma"/>
            </a:rPr>
            <a:t> </a:t>
          </a:r>
          <a:r>
            <a:rPr lang="vi-VN" dirty="0">
              <a:solidFill>
                <a:srgbClr val="FF0000"/>
              </a:solidFill>
              <a:latin typeface="Tahoma"/>
              <a:cs typeface="Tahoma"/>
            </a:rPr>
            <a:t>05.B Phụ</a:t>
          </a:r>
          <a:r>
            <a:rPr lang="vi-VN" spc="-45" dirty="0">
              <a:solidFill>
                <a:srgbClr val="FF0000"/>
              </a:solidFill>
              <a:latin typeface="Tahoma"/>
              <a:cs typeface="Tahoma"/>
            </a:rPr>
            <a:t> </a:t>
          </a:r>
          <a:r>
            <a:rPr lang="vi-VN" dirty="0">
              <a:solidFill>
                <a:srgbClr val="FF0000"/>
              </a:solidFill>
              <a:latin typeface="Tahoma"/>
              <a:cs typeface="Tahoma"/>
            </a:rPr>
            <a:t>lục</a:t>
          </a:r>
          <a:r>
            <a:rPr lang="vi-VN" spc="-15" dirty="0">
              <a:solidFill>
                <a:srgbClr val="FF0000"/>
              </a:solidFill>
              <a:latin typeface="Tahoma"/>
              <a:cs typeface="Tahoma"/>
            </a:rPr>
            <a:t> </a:t>
          </a:r>
          <a:r>
            <a:rPr lang="vi-VN" dirty="0">
              <a:solidFill>
                <a:srgbClr val="FF0000"/>
              </a:solidFill>
              <a:latin typeface="Tahoma"/>
              <a:cs typeface="Tahoma"/>
            </a:rPr>
            <a:t>VI.</a:t>
          </a:r>
          <a:endParaRPr lang="en-US" dirty="0">
            <a:solidFill>
              <a:srgbClr val="FF0000"/>
            </a:solidFill>
          </a:endParaRPr>
        </a:p>
      </dgm:t>
    </dgm:pt>
    <dgm:pt modelId="{4EFE32D4-954C-44EA-B047-EF871B22B6D1}" type="parTrans" cxnId="{CB387FC1-8595-4E60-9245-F2B78AFE33F4}">
      <dgm:prSet/>
      <dgm:spPr/>
      <dgm:t>
        <a:bodyPr/>
        <a:lstStyle/>
        <a:p>
          <a:endParaRPr lang="en-US"/>
        </a:p>
      </dgm:t>
    </dgm:pt>
    <dgm:pt modelId="{EA2156C2-4313-400E-B177-A1B5CB6586A4}" type="sibTrans" cxnId="{CB387FC1-8595-4E60-9245-F2B78AFE33F4}">
      <dgm:prSet/>
      <dgm:spPr/>
      <dgm:t>
        <a:bodyPr/>
        <a:lstStyle/>
        <a:p>
          <a:endParaRPr lang="en-US"/>
        </a:p>
      </dgm:t>
    </dgm:pt>
    <dgm:pt modelId="{76CBCFCF-83D9-4646-BE2E-C655C963C40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500" dirty="0">
              <a:latin typeface="Times New Roman" pitchFamily="18" charset="0"/>
              <a:cs typeface="Times New Roman" pitchFamily="18" charset="0"/>
            </a:rPr>
            <a:t>5. </a:t>
          </a:r>
          <a:r>
            <a:rPr lang="en-US" sz="2500" dirty="0" err="1">
              <a:latin typeface="Times New Roman" pitchFamily="18" charset="0"/>
              <a:cs typeface="Times New Roman" pitchFamily="18" charset="0"/>
            </a:rPr>
            <a:t>Thời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nộp</a:t>
          </a:r>
          <a:endParaRPr lang="en-US" sz="2500" dirty="0">
            <a:latin typeface="Times New Roman" pitchFamily="18" charset="0"/>
            <a:cs typeface="Times New Roman" pitchFamily="18" charset="0"/>
          </a:endParaRPr>
        </a:p>
      </dgm:t>
    </dgm:pt>
    <dgm:pt modelId="{D0A6F50A-5EBF-47FF-9696-EC9A43623954}" type="parTrans" cxnId="{0834DB24-C1E5-4D27-B4CB-4CD7BF527C10}">
      <dgm:prSet/>
      <dgm:spPr/>
      <dgm:t>
        <a:bodyPr/>
        <a:lstStyle/>
        <a:p>
          <a:endParaRPr lang="en-US"/>
        </a:p>
      </dgm:t>
    </dgm:pt>
    <dgm:pt modelId="{F4E53DF1-7328-4A4A-807F-1BDEEF1E1D21}" type="sibTrans" cxnId="{0834DB24-C1E5-4D27-B4CB-4CD7BF527C10}">
      <dgm:prSet/>
      <dgm:spPr/>
      <dgm:t>
        <a:bodyPr/>
        <a:lstStyle/>
        <a:p>
          <a:endParaRPr lang="en-US"/>
        </a:p>
      </dgm:t>
    </dgm:pt>
    <dgm:pt modelId="{B1B78050-E1D2-4DB8-B66C-09943522DB2E}">
      <dgm:prSet phldrT="[Text]"/>
      <dgm:spPr/>
      <dgm:t>
        <a:bodyPr/>
        <a:lstStyle/>
        <a:p>
          <a:r>
            <a:rPr lang="en-US" dirty="0">
              <a:solidFill>
                <a:srgbClr val="FF0000"/>
              </a:solidFill>
              <a:latin typeface="Tahoma"/>
              <a:cs typeface="Tahoma"/>
            </a:rPr>
            <a:t>T</a:t>
          </a:r>
          <a:r>
            <a:rPr lang="vi-VN" dirty="0">
              <a:solidFill>
                <a:srgbClr val="FF0000"/>
              </a:solidFill>
              <a:latin typeface="Tahoma"/>
              <a:cs typeface="Tahoma"/>
            </a:rPr>
            <a:t>rước</a:t>
          </a:r>
          <a:r>
            <a:rPr lang="vi-VN" spc="-15" dirty="0">
              <a:solidFill>
                <a:srgbClr val="FF0000"/>
              </a:solidFill>
              <a:latin typeface="Tahoma"/>
              <a:cs typeface="Tahoma"/>
            </a:rPr>
            <a:t> </a:t>
          </a:r>
          <a:r>
            <a:rPr lang="vi-VN" dirty="0">
              <a:solidFill>
                <a:srgbClr val="FF0000"/>
              </a:solidFill>
              <a:latin typeface="Tahoma"/>
              <a:cs typeface="Tahoma"/>
            </a:rPr>
            <a:t>ngày</a:t>
          </a:r>
          <a:r>
            <a:rPr lang="vi-VN" spc="-10" dirty="0">
              <a:solidFill>
                <a:srgbClr val="FF0000"/>
              </a:solidFill>
              <a:latin typeface="Tahoma"/>
              <a:cs typeface="Tahoma"/>
            </a:rPr>
            <a:t> </a:t>
          </a:r>
          <a:r>
            <a:rPr lang="vi-VN" dirty="0">
              <a:solidFill>
                <a:srgbClr val="FF0000"/>
              </a:solidFill>
              <a:latin typeface="Tahoma"/>
              <a:cs typeface="Tahoma"/>
            </a:rPr>
            <a:t>05</a:t>
          </a:r>
          <a:r>
            <a:rPr lang="vi-VN" spc="-5" dirty="0">
              <a:solidFill>
                <a:srgbClr val="FF0000"/>
              </a:solidFill>
              <a:latin typeface="Tahoma"/>
              <a:cs typeface="Tahoma"/>
            </a:rPr>
            <a:t> </a:t>
          </a:r>
          <a:r>
            <a:rPr lang="vi-VN" dirty="0">
              <a:solidFill>
                <a:srgbClr val="FF0000"/>
              </a:solidFill>
              <a:latin typeface="Tahoma"/>
              <a:cs typeface="Tahoma"/>
            </a:rPr>
            <a:t>tháng</a:t>
          </a:r>
          <a:r>
            <a:rPr lang="vi-VN" spc="-15" dirty="0">
              <a:solidFill>
                <a:srgbClr val="FF0000"/>
              </a:solidFill>
              <a:latin typeface="Tahoma"/>
              <a:cs typeface="Tahoma"/>
            </a:rPr>
            <a:t> </a:t>
          </a:r>
          <a:r>
            <a:rPr lang="vi-VN" dirty="0">
              <a:solidFill>
                <a:srgbClr val="FF0000"/>
              </a:solidFill>
              <a:latin typeface="Tahoma"/>
              <a:cs typeface="Tahoma"/>
            </a:rPr>
            <a:t>01 của</a:t>
          </a:r>
          <a:r>
            <a:rPr lang="vi-VN" spc="-15" dirty="0">
              <a:solidFill>
                <a:srgbClr val="FF0000"/>
              </a:solidFill>
              <a:latin typeface="Tahoma"/>
              <a:cs typeface="Tahoma"/>
            </a:rPr>
            <a:t> </a:t>
          </a:r>
          <a:r>
            <a:rPr lang="vi-VN" dirty="0">
              <a:solidFill>
                <a:srgbClr val="FF0000"/>
              </a:solidFill>
              <a:latin typeface="Tahoma"/>
              <a:cs typeface="Tahoma"/>
            </a:rPr>
            <a:t>năm</a:t>
          </a:r>
          <a:r>
            <a:rPr lang="vi-VN" spc="-20" dirty="0">
              <a:solidFill>
                <a:srgbClr val="FF0000"/>
              </a:solidFill>
              <a:latin typeface="Tahoma"/>
              <a:cs typeface="Tahoma"/>
            </a:rPr>
            <a:t> </a:t>
          </a:r>
          <a:r>
            <a:rPr lang="vi-VN" dirty="0">
              <a:solidFill>
                <a:srgbClr val="FF0000"/>
              </a:solidFill>
              <a:latin typeface="Tahoma"/>
              <a:cs typeface="Tahoma"/>
            </a:rPr>
            <a:t>tiếp theo</a:t>
          </a:r>
          <a:r>
            <a:rPr lang="vi-VN" spc="15" dirty="0">
              <a:solidFill>
                <a:srgbClr val="FF0000"/>
              </a:solidFill>
              <a:latin typeface="Tahoma"/>
              <a:cs typeface="Tahoma"/>
            </a:rPr>
            <a:t> </a:t>
          </a:r>
          <a:r>
            <a:rPr lang="vi-VN" dirty="0">
              <a:solidFill>
                <a:srgbClr val="FF0000"/>
              </a:solidFill>
              <a:latin typeface="Tahoma"/>
              <a:cs typeface="Tahoma"/>
            </a:rPr>
            <a:t>(kỳ</a:t>
          </a:r>
          <a:r>
            <a:rPr lang="vi-VN" spc="-5" dirty="0">
              <a:solidFill>
                <a:srgbClr val="FF0000"/>
              </a:solidFill>
              <a:latin typeface="Tahoma"/>
              <a:cs typeface="Tahoma"/>
            </a:rPr>
            <a:t> </a:t>
          </a:r>
          <a:r>
            <a:rPr lang="vi-VN" dirty="0">
              <a:solidFill>
                <a:srgbClr val="FF0000"/>
              </a:solidFill>
              <a:latin typeface="Tahoma"/>
              <a:cs typeface="Tahoma"/>
            </a:rPr>
            <a:t>báo</a:t>
          </a:r>
          <a:r>
            <a:rPr lang="vi-VN" spc="5" dirty="0">
              <a:solidFill>
                <a:srgbClr val="FF0000"/>
              </a:solidFill>
              <a:latin typeface="Tahoma"/>
              <a:cs typeface="Tahoma"/>
            </a:rPr>
            <a:t> </a:t>
          </a:r>
          <a:r>
            <a:rPr lang="vi-VN" dirty="0">
              <a:solidFill>
                <a:srgbClr val="FF0000"/>
              </a:solidFill>
              <a:latin typeface="Tahoma"/>
              <a:cs typeface="Tahoma"/>
            </a:rPr>
            <a:t>cáo</a:t>
          </a:r>
          <a:r>
            <a:rPr lang="vi-VN" spc="-15" dirty="0">
              <a:solidFill>
                <a:srgbClr val="FF0000"/>
              </a:solidFill>
              <a:latin typeface="Tahoma"/>
              <a:cs typeface="Tahoma"/>
            </a:rPr>
            <a:t> </a:t>
          </a:r>
          <a:r>
            <a:rPr lang="vi-VN" dirty="0">
              <a:solidFill>
                <a:srgbClr val="FF0000"/>
              </a:solidFill>
              <a:latin typeface="Tahoma"/>
              <a:cs typeface="Tahoma"/>
            </a:rPr>
            <a:t>tính</a:t>
          </a:r>
          <a:r>
            <a:rPr lang="vi-VN" spc="-25" dirty="0">
              <a:solidFill>
                <a:srgbClr val="FF0000"/>
              </a:solidFill>
              <a:latin typeface="Tahoma"/>
              <a:cs typeface="Tahoma"/>
            </a:rPr>
            <a:t> từ</a:t>
          </a:r>
          <a:r>
            <a:rPr lang="en-US" spc="-25" dirty="0">
              <a:solidFill>
                <a:srgbClr val="FF0000"/>
              </a:solidFill>
              <a:latin typeface="Tahoma"/>
              <a:cs typeface="Tahoma"/>
            </a:rPr>
            <a:t> </a:t>
          </a:r>
          <a:r>
            <a:rPr lang="vi-VN" dirty="0">
              <a:solidFill>
                <a:srgbClr val="FF0000"/>
              </a:solidFill>
              <a:latin typeface="Tahoma"/>
              <a:cs typeface="Tahoma"/>
            </a:rPr>
            <a:t>ngày</a:t>
          </a:r>
          <a:r>
            <a:rPr lang="vi-VN" spc="-15" dirty="0">
              <a:solidFill>
                <a:srgbClr val="FF0000"/>
              </a:solidFill>
              <a:latin typeface="Tahoma"/>
              <a:cs typeface="Tahoma"/>
            </a:rPr>
            <a:t> </a:t>
          </a:r>
          <a:r>
            <a:rPr lang="vi-VN" dirty="0">
              <a:solidFill>
                <a:srgbClr val="FF0000"/>
              </a:solidFill>
              <a:latin typeface="Tahoma"/>
              <a:cs typeface="Tahoma"/>
            </a:rPr>
            <a:t>01</a:t>
          </a:r>
          <a:r>
            <a:rPr lang="vi-VN" spc="-5" dirty="0">
              <a:solidFill>
                <a:srgbClr val="FF0000"/>
              </a:solidFill>
              <a:latin typeface="Tahoma"/>
              <a:cs typeface="Tahoma"/>
            </a:rPr>
            <a:t> </a:t>
          </a:r>
          <a:r>
            <a:rPr lang="vi-VN" dirty="0">
              <a:solidFill>
                <a:srgbClr val="FF0000"/>
              </a:solidFill>
              <a:latin typeface="Tahoma"/>
              <a:cs typeface="Tahoma"/>
            </a:rPr>
            <a:t>tháng</a:t>
          </a:r>
          <a:r>
            <a:rPr lang="vi-VN" spc="-15" dirty="0">
              <a:solidFill>
                <a:srgbClr val="FF0000"/>
              </a:solidFill>
              <a:latin typeface="Tahoma"/>
              <a:cs typeface="Tahoma"/>
            </a:rPr>
            <a:t> </a:t>
          </a:r>
          <a:r>
            <a:rPr lang="vi-VN" dirty="0">
              <a:solidFill>
                <a:srgbClr val="FF0000"/>
              </a:solidFill>
              <a:latin typeface="Tahoma"/>
              <a:cs typeface="Tahoma"/>
            </a:rPr>
            <a:t>01</a:t>
          </a:r>
          <a:r>
            <a:rPr lang="vi-VN" spc="5" dirty="0">
              <a:solidFill>
                <a:srgbClr val="FF0000"/>
              </a:solidFill>
              <a:latin typeface="Tahoma"/>
              <a:cs typeface="Tahoma"/>
            </a:rPr>
            <a:t> </a:t>
          </a:r>
          <a:r>
            <a:rPr lang="vi-VN" dirty="0">
              <a:solidFill>
                <a:srgbClr val="FF0000"/>
              </a:solidFill>
              <a:latin typeface="Tahoma"/>
              <a:cs typeface="Tahoma"/>
            </a:rPr>
            <a:t>đến</a:t>
          </a:r>
          <a:r>
            <a:rPr lang="vi-VN" spc="-5" dirty="0">
              <a:solidFill>
                <a:srgbClr val="FF0000"/>
              </a:solidFill>
              <a:latin typeface="Tahoma"/>
              <a:cs typeface="Tahoma"/>
            </a:rPr>
            <a:t> </a:t>
          </a:r>
          <a:r>
            <a:rPr lang="vi-VN" dirty="0">
              <a:solidFill>
                <a:srgbClr val="FF0000"/>
              </a:solidFill>
              <a:latin typeface="Tahoma"/>
              <a:cs typeface="Tahoma"/>
            </a:rPr>
            <a:t>hết</a:t>
          </a:r>
          <a:r>
            <a:rPr lang="vi-VN" spc="-15" dirty="0">
              <a:solidFill>
                <a:srgbClr val="FF0000"/>
              </a:solidFill>
              <a:latin typeface="Tahoma"/>
              <a:cs typeface="Tahoma"/>
            </a:rPr>
            <a:t> </a:t>
          </a:r>
          <a:r>
            <a:rPr lang="vi-VN" dirty="0">
              <a:solidFill>
                <a:srgbClr val="FF0000"/>
              </a:solidFill>
              <a:latin typeface="Tahoma"/>
              <a:cs typeface="Tahoma"/>
            </a:rPr>
            <a:t>ngày 31</a:t>
          </a:r>
          <a:r>
            <a:rPr lang="vi-VN" spc="-5" dirty="0">
              <a:solidFill>
                <a:srgbClr val="FF0000"/>
              </a:solidFill>
              <a:latin typeface="Tahoma"/>
              <a:cs typeface="Tahoma"/>
            </a:rPr>
            <a:t> </a:t>
          </a:r>
          <a:r>
            <a:rPr lang="vi-VN" dirty="0">
              <a:solidFill>
                <a:srgbClr val="FF0000"/>
              </a:solidFill>
              <a:latin typeface="Tahoma"/>
              <a:cs typeface="Tahoma"/>
            </a:rPr>
            <a:t>tháng</a:t>
          </a:r>
          <a:r>
            <a:rPr lang="vi-VN" spc="-15" dirty="0">
              <a:solidFill>
                <a:srgbClr val="FF0000"/>
              </a:solidFill>
              <a:latin typeface="Tahoma"/>
              <a:cs typeface="Tahoma"/>
            </a:rPr>
            <a:t> </a:t>
          </a:r>
          <a:r>
            <a:rPr lang="vi-VN" spc="-25" dirty="0">
              <a:solidFill>
                <a:srgbClr val="FF0000"/>
              </a:solidFill>
              <a:latin typeface="Tahoma"/>
              <a:cs typeface="Tahoma"/>
            </a:rPr>
            <a:t>12)</a:t>
          </a:r>
          <a:endParaRPr lang="en-US" dirty="0"/>
        </a:p>
      </dgm:t>
    </dgm:pt>
    <dgm:pt modelId="{87CA8D58-B585-48FB-A503-280A15A081D0}" type="parTrans" cxnId="{EE0B3965-5AEB-4B3E-A268-C60B6B3DB7F7}">
      <dgm:prSet/>
      <dgm:spPr/>
      <dgm:t>
        <a:bodyPr/>
        <a:lstStyle/>
        <a:p>
          <a:endParaRPr lang="en-US"/>
        </a:p>
      </dgm:t>
    </dgm:pt>
    <dgm:pt modelId="{B5CB0D06-7DE1-4FEB-A529-940159CA0670}" type="sibTrans" cxnId="{EE0B3965-5AEB-4B3E-A268-C60B6B3DB7F7}">
      <dgm:prSet/>
      <dgm:spPr/>
      <dgm:t>
        <a:bodyPr/>
        <a:lstStyle/>
        <a:p>
          <a:endParaRPr lang="en-US"/>
        </a:p>
      </dgm:t>
    </dgm:pt>
    <dgm:pt modelId="{183F0BBB-F557-4A59-9507-22F16780D5C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500" dirty="0">
              <a:latin typeface="Times New Roman" pitchFamily="18" charset="0"/>
              <a:cs typeface="Times New Roman" pitchFamily="18" charset="0"/>
            </a:rPr>
            <a:t>6. </a:t>
          </a:r>
          <a:r>
            <a:rPr lang="en-US" sz="2500" dirty="0" err="1">
              <a:latin typeface="Times New Roman" pitchFamily="18" charset="0"/>
              <a:cs typeface="Times New Roman" pitchFamily="18" charset="0"/>
            </a:rPr>
            <a:t>Nơi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nhận</a:t>
          </a:r>
          <a:endParaRPr lang="en-US" sz="2500" dirty="0">
            <a:latin typeface="Times New Roman" pitchFamily="18" charset="0"/>
            <a:cs typeface="Times New Roman" pitchFamily="18" charset="0"/>
          </a:endParaRPr>
        </a:p>
      </dgm:t>
    </dgm:pt>
    <dgm:pt modelId="{5A61B701-D817-4FC1-A6AE-3722BA5A1D62}" type="parTrans" cxnId="{E2463A08-2682-4DDD-A4F6-25E7ACB4F910}">
      <dgm:prSet/>
      <dgm:spPr/>
      <dgm:t>
        <a:bodyPr/>
        <a:lstStyle/>
        <a:p>
          <a:endParaRPr lang="en-US"/>
        </a:p>
      </dgm:t>
    </dgm:pt>
    <dgm:pt modelId="{2997CE7B-871E-49E8-B545-7452A88398B2}" type="sibTrans" cxnId="{E2463A08-2682-4DDD-A4F6-25E7ACB4F910}">
      <dgm:prSet/>
      <dgm:spPr/>
      <dgm:t>
        <a:bodyPr/>
        <a:lstStyle/>
        <a:p>
          <a:endParaRPr lang="en-US"/>
        </a:p>
      </dgm:t>
    </dgm:pt>
    <dgm:pt modelId="{D43FDD1A-B6EF-46BF-879C-26E9D1526417}">
      <dgm:prSet phldrT="[Text]"/>
      <dgm:spPr/>
      <dgm:t>
        <a:bodyPr/>
        <a:lstStyle/>
        <a:p>
          <a:r>
            <a:rPr lang="vi-VN" dirty="0">
              <a:solidFill>
                <a:srgbClr val="FF0000"/>
              </a:solidFill>
              <a:latin typeface="Tahoma"/>
              <a:cs typeface="Tahoma"/>
            </a:rPr>
            <a:t>Cơ</a:t>
          </a:r>
          <a:r>
            <a:rPr lang="vi-VN" spc="-15" dirty="0">
              <a:solidFill>
                <a:srgbClr val="FF0000"/>
              </a:solidFill>
              <a:latin typeface="Tahoma"/>
              <a:cs typeface="Tahoma"/>
            </a:rPr>
            <a:t> </a:t>
          </a:r>
          <a:r>
            <a:rPr lang="vi-VN" dirty="0">
              <a:solidFill>
                <a:srgbClr val="FF0000"/>
              </a:solidFill>
              <a:latin typeface="Tahoma"/>
              <a:cs typeface="Tahoma"/>
            </a:rPr>
            <a:t>quan</a:t>
          </a:r>
          <a:r>
            <a:rPr lang="vi-VN" spc="-10" dirty="0">
              <a:solidFill>
                <a:srgbClr val="FF0000"/>
              </a:solidFill>
              <a:latin typeface="Tahoma"/>
              <a:cs typeface="Tahoma"/>
            </a:rPr>
            <a:t> </a:t>
          </a:r>
          <a:r>
            <a:rPr lang="vi-VN" dirty="0">
              <a:solidFill>
                <a:srgbClr val="FF0000"/>
              </a:solidFill>
              <a:latin typeface="Tahoma"/>
              <a:cs typeface="Tahoma"/>
            </a:rPr>
            <a:t>cấp</a:t>
          </a:r>
          <a:r>
            <a:rPr lang="vi-VN" spc="10" dirty="0">
              <a:solidFill>
                <a:srgbClr val="FF0000"/>
              </a:solidFill>
              <a:latin typeface="Tahoma"/>
              <a:cs typeface="Tahoma"/>
            </a:rPr>
            <a:t> </a:t>
          </a:r>
          <a:r>
            <a:rPr lang="vi-VN" dirty="0">
              <a:solidFill>
                <a:srgbClr val="FF0000"/>
              </a:solidFill>
              <a:latin typeface="Tahoma"/>
              <a:cs typeface="Tahoma"/>
            </a:rPr>
            <a:t>GPMT/cơ</a:t>
          </a:r>
          <a:r>
            <a:rPr lang="vi-VN" spc="-25" dirty="0">
              <a:solidFill>
                <a:srgbClr val="FF0000"/>
              </a:solidFill>
              <a:latin typeface="Tahoma"/>
              <a:cs typeface="Tahoma"/>
            </a:rPr>
            <a:t> </a:t>
          </a:r>
          <a:r>
            <a:rPr lang="vi-VN" dirty="0">
              <a:solidFill>
                <a:srgbClr val="FF0000"/>
              </a:solidFill>
              <a:latin typeface="Tahoma"/>
              <a:cs typeface="Tahoma"/>
            </a:rPr>
            <a:t>quan</a:t>
          </a:r>
          <a:r>
            <a:rPr lang="vi-VN" spc="-5" dirty="0">
              <a:solidFill>
                <a:srgbClr val="FF0000"/>
              </a:solidFill>
              <a:latin typeface="Tahoma"/>
              <a:cs typeface="Tahoma"/>
            </a:rPr>
            <a:t> </a:t>
          </a:r>
          <a:r>
            <a:rPr lang="vi-VN" dirty="0">
              <a:solidFill>
                <a:srgbClr val="FF0000"/>
              </a:solidFill>
              <a:latin typeface="Tahoma"/>
              <a:cs typeface="Tahoma"/>
            </a:rPr>
            <a:t>tiếp nhận</a:t>
          </a:r>
          <a:r>
            <a:rPr lang="vi-VN" spc="-5" dirty="0">
              <a:solidFill>
                <a:srgbClr val="FF0000"/>
              </a:solidFill>
              <a:latin typeface="Tahoma"/>
              <a:cs typeface="Tahoma"/>
            </a:rPr>
            <a:t> </a:t>
          </a:r>
          <a:r>
            <a:rPr lang="vi-VN" spc="-20" dirty="0">
              <a:solidFill>
                <a:srgbClr val="FF0000"/>
              </a:solidFill>
              <a:latin typeface="Tahoma"/>
              <a:cs typeface="Tahoma"/>
            </a:rPr>
            <a:t>ĐKMT</a:t>
          </a:r>
          <a:endParaRPr lang="en-US" dirty="0"/>
        </a:p>
      </dgm:t>
    </dgm:pt>
    <dgm:pt modelId="{04282BDA-7AB4-41A7-8475-842BAB89119A}" type="parTrans" cxnId="{A72EC4C2-3977-406D-85CB-C8260AA131FF}">
      <dgm:prSet/>
      <dgm:spPr/>
      <dgm:t>
        <a:bodyPr/>
        <a:lstStyle/>
        <a:p>
          <a:endParaRPr lang="en-US"/>
        </a:p>
      </dgm:t>
    </dgm:pt>
    <dgm:pt modelId="{42FE0AB7-C816-4FDF-BBE2-1EA75DD8D16D}" type="sibTrans" cxnId="{A72EC4C2-3977-406D-85CB-C8260AA131FF}">
      <dgm:prSet/>
      <dgm:spPr/>
      <dgm:t>
        <a:bodyPr/>
        <a:lstStyle/>
        <a:p>
          <a:endParaRPr lang="en-US"/>
        </a:p>
      </dgm:t>
    </dgm:pt>
    <dgm:pt modelId="{A7DF8355-BCE8-44E8-95F1-DD8519B1288E}">
      <dgm:prSet phldrT="[Text]"/>
      <dgm:spPr/>
      <dgm:t>
        <a:bodyPr/>
        <a:lstStyle/>
        <a:p>
          <a:r>
            <a:rPr lang="en-US" dirty="0">
              <a:solidFill>
                <a:srgbClr val="FF0000"/>
              </a:solidFill>
              <a:latin typeface="Tahoma"/>
              <a:cs typeface="Tahoma"/>
            </a:rPr>
            <a:t> </a:t>
          </a:r>
          <a:r>
            <a:rPr lang="vi-VN" dirty="0">
              <a:solidFill>
                <a:srgbClr val="FF0000"/>
              </a:solidFill>
              <a:latin typeface="Tahoma"/>
              <a:cs typeface="Tahoma"/>
            </a:rPr>
            <a:t>Đối</a:t>
          </a:r>
          <a:r>
            <a:rPr lang="vi-VN" spc="-5" dirty="0">
              <a:solidFill>
                <a:srgbClr val="FF0000"/>
              </a:solidFill>
              <a:latin typeface="Tahoma"/>
              <a:cs typeface="Tahoma"/>
            </a:rPr>
            <a:t> </a:t>
          </a:r>
          <a:r>
            <a:rPr lang="vi-VN" dirty="0">
              <a:solidFill>
                <a:srgbClr val="FF0000"/>
              </a:solidFill>
              <a:latin typeface="Tahoma"/>
              <a:cs typeface="Tahoma"/>
            </a:rPr>
            <a:t>tượng</a:t>
          </a:r>
          <a:r>
            <a:rPr lang="vi-VN" spc="-15" dirty="0">
              <a:solidFill>
                <a:srgbClr val="FF0000"/>
              </a:solidFill>
              <a:latin typeface="Tahoma"/>
              <a:cs typeface="Tahoma"/>
            </a:rPr>
            <a:t> </a:t>
          </a:r>
          <a:r>
            <a:rPr lang="vi-VN" dirty="0">
              <a:solidFill>
                <a:srgbClr val="FF0000"/>
              </a:solidFill>
              <a:latin typeface="Tahoma"/>
              <a:cs typeface="Tahoma"/>
            </a:rPr>
            <a:t>được</a:t>
          </a:r>
          <a:r>
            <a:rPr lang="vi-VN" spc="-25" dirty="0">
              <a:solidFill>
                <a:srgbClr val="FF0000"/>
              </a:solidFill>
              <a:latin typeface="Tahoma"/>
              <a:cs typeface="Tahoma"/>
            </a:rPr>
            <a:t> </a:t>
          </a:r>
          <a:r>
            <a:rPr lang="vi-VN" dirty="0">
              <a:solidFill>
                <a:srgbClr val="FF0000"/>
              </a:solidFill>
              <a:latin typeface="Tahoma"/>
              <a:cs typeface="Tahoma"/>
            </a:rPr>
            <a:t>miễn</a:t>
          </a:r>
          <a:r>
            <a:rPr lang="vi-VN" spc="-20" dirty="0">
              <a:solidFill>
                <a:srgbClr val="FF0000"/>
              </a:solidFill>
              <a:latin typeface="Tahoma"/>
              <a:cs typeface="Tahoma"/>
            </a:rPr>
            <a:t> </a:t>
          </a:r>
          <a:r>
            <a:rPr lang="vi-VN" dirty="0">
              <a:solidFill>
                <a:srgbClr val="FF0000"/>
              </a:solidFill>
              <a:latin typeface="Tahoma"/>
              <a:cs typeface="Tahoma"/>
            </a:rPr>
            <a:t>đăng</a:t>
          </a:r>
          <a:r>
            <a:rPr lang="vi-VN" spc="-5" dirty="0">
              <a:solidFill>
                <a:srgbClr val="FF0000"/>
              </a:solidFill>
              <a:latin typeface="Tahoma"/>
              <a:cs typeface="Tahoma"/>
            </a:rPr>
            <a:t> </a:t>
          </a:r>
          <a:r>
            <a:rPr lang="vi-VN" dirty="0">
              <a:solidFill>
                <a:srgbClr val="FF0000"/>
              </a:solidFill>
              <a:latin typeface="Tahoma"/>
              <a:cs typeface="Tahoma"/>
            </a:rPr>
            <a:t>ký</a:t>
          </a:r>
          <a:r>
            <a:rPr lang="vi-VN" spc="-10" dirty="0">
              <a:solidFill>
                <a:srgbClr val="FF0000"/>
              </a:solidFill>
              <a:latin typeface="Tahoma"/>
              <a:cs typeface="Tahoma"/>
            </a:rPr>
            <a:t> </a:t>
          </a:r>
          <a:r>
            <a:rPr lang="vi-VN" dirty="0">
              <a:solidFill>
                <a:srgbClr val="FF0000"/>
              </a:solidFill>
              <a:latin typeface="Tahoma"/>
              <a:cs typeface="Tahoma"/>
            </a:rPr>
            <a:t>môi</a:t>
          </a:r>
          <a:r>
            <a:rPr lang="vi-VN" spc="-25" dirty="0">
              <a:solidFill>
                <a:srgbClr val="FF0000"/>
              </a:solidFill>
              <a:latin typeface="Tahoma"/>
              <a:cs typeface="Tahoma"/>
            </a:rPr>
            <a:t> </a:t>
          </a:r>
          <a:r>
            <a:rPr lang="vi-VN" dirty="0">
              <a:solidFill>
                <a:srgbClr val="FF0000"/>
              </a:solidFill>
              <a:latin typeface="Tahoma"/>
              <a:cs typeface="Tahoma"/>
            </a:rPr>
            <a:t>trường</a:t>
          </a:r>
          <a:r>
            <a:rPr lang="vi-VN" spc="-15" dirty="0">
              <a:solidFill>
                <a:srgbClr val="FF0000"/>
              </a:solidFill>
              <a:latin typeface="Tahoma"/>
              <a:cs typeface="Tahoma"/>
            </a:rPr>
            <a:t> </a:t>
          </a:r>
          <a:r>
            <a:rPr lang="vi-VN" spc="-25" dirty="0">
              <a:solidFill>
                <a:srgbClr val="FF0000"/>
              </a:solidFill>
              <a:latin typeface="Tahoma"/>
              <a:cs typeface="Tahoma"/>
            </a:rPr>
            <a:t>thì</a:t>
          </a:r>
          <a:r>
            <a:rPr lang="en-US" spc="-25" dirty="0">
              <a:solidFill>
                <a:srgbClr val="FF0000"/>
              </a:solidFill>
              <a:latin typeface="Tahoma"/>
              <a:cs typeface="Tahoma"/>
            </a:rPr>
            <a:t> </a:t>
          </a:r>
          <a:r>
            <a:rPr lang="vi-VN" dirty="0">
              <a:solidFill>
                <a:srgbClr val="FF0000"/>
              </a:solidFill>
              <a:latin typeface="Tahoma"/>
              <a:cs typeface="Tahoma"/>
            </a:rPr>
            <a:t>không</a:t>
          </a:r>
          <a:r>
            <a:rPr lang="vi-VN" spc="-25" dirty="0">
              <a:solidFill>
                <a:srgbClr val="FF0000"/>
              </a:solidFill>
              <a:latin typeface="Tahoma"/>
              <a:cs typeface="Tahoma"/>
            </a:rPr>
            <a:t> </a:t>
          </a:r>
          <a:r>
            <a:rPr lang="vi-VN" dirty="0">
              <a:solidFill>
                <a:srgbClr val="FF0000"/>
              </a:solidFill>
              <a:latin typeface="Tahoma"/>
              <a:cs typeface="Tahoma"/>
            </a:rPr>
            <a:t>phải</a:t>
          </a:r>
          <a:r>
            <a:rPr lang="vi-VN" spc="-10" dirty="0">
              <a:solidFill>
                <a:srgbClr val="FF0000"/>
              </a:solidFill>
              <a:latin typeface="Tahoma"/>
              <a:cs typeface="Tahoma"/>
            </a:rPr>
            <a:t> </a:t>
          </a:r>
          <a:r>
            <a:rPr lang="vi-VN" dirty="0">
              <a:solidFill>
                <a:srgbClr val="FF0000"/>
              </a:solidFill>
              <a:latin typeface="Tahoma"/>
              <a:cs typeface="Tahoma"/>
            </a:rPr>
            <a:t>thực</a:t>
          </a:r>
          <a:r>
            <a:rPr lang="vi-VN" spc="-25" dirty="0">
              <a:solidFill>
                <a:srgbClr val="FF0000"/>
              </a:solidFill>
              <a:latin typeface="Tahoma"/>
              <a:cs typeface="Tahoma"/>
            </a:rPr>
            <a:t> </a:t>
          </a:r>
          <a:r>
            <a:rPr lang="vi-VN" dirty="0">
              <a:solidFill>
                <a:srgbClr val="FF0000"/>
              </a:solidFill>
              <a:latin typeface="Tahoma"/>
              <a:cs typeface="Tahoma"/>
            </a:rPr>
            <a:t>hiện</a:t>
          </a:r>
          <a:r>
            <a:rPr lang="vi-VN" spc="-20" dirty="0">
              <a:solidFill>
                <a:srgbClr val="FF0000"/>
              </a:solidFill>
              <a:latin typeface="Tahoma"/>
              <a:cs typeface="Tahoma"/>
            </a:rPr>
            <a:t> </a:t>
          </a:r>
          <a:r>
            <a:rPr lang="vi-VN" dirty="0">
              <a:solidFill>
                <a:srgbClr val="FF0000"/>
              </a:solidFill>
              <a:latin typeface="Tahoma"/>
              <a:cs typeface="Tahoma"/>
            </a:rPr>
            <a:t>báo cáo</a:t>
          </a:r>
          <a:r>
            <a:rPr lang="vi-VN" spc="-20" dirty="0">
              <a:solidFill>
                <a:srgbClr val="FF0000"/>
              </a:solidFill>
              <a:latin typeface="Tahoma"/>
              <a:cs typeface="Tahoma"/>
            </a:rPr>
            <a:t> </a:t>
          </a:r>
          <a:r>
            <a:rPr lang="vi-VN" dirty="0">
              <a:solidFill>
                <a:srgbClr val="FF0000"/>
              </a:solidFill>
              <a:latin typeface="Tahoma"/>
              <a:cs typeface="Tahoma"/>
            </a:rPr>
            <a:t>công</a:t>
          </a:r>
          <a:r>
            <a:rPr lang="vi-VN" spc="-15" dirty="0">
              <a:solidFill>
                <a:srgbClr val="FF0000"/>
              </a:solidFill>
              <a:latin typeface="Tahoma"/>
              <a:cs typeface="Tahoma"/>
            </a:rPr>
            <a:t> </a:t>
          </a:r>
          <a:r>
            <a:rPr lang="vi-VN" dirty="0">
              <a:solidFill>
                <a:srgbClr val="FF0000"/>
              </a:solidFill>
              <a:latin typeface="Tahoma"/>
              <a:cs typeface="Tahoma"/>
            </a:rPr>
            <a:t>tác</a:t>
          </a:r>
          <a:r>
            <a:rPr lang="vi-VN" spc="-10" dirty="0">
              <a:solidFill>
                <a:srgbClr val="FF0000"/>
              </a:solidFill>
              <a:latin typeface="Tahoma"/>
              <a:cs typeface="Tahoma"/>
            </a:rPr>
            <a:t> </a:t>
          </a:r>
          <a:r>
            <a:rPr lang="vi-VN" dirty="0">
              <a:solidFill>
                <a:srgbClr val="FF0000"/>
              </a:solidFill>
              <a:latin typeface="Tahoma"/>
              <a:cs typeface="Tahoma"/>
            </a:rPr>
            <a:t>bảo</a:t>
          </a:r>
          <a:r>
            <a:rPr lang="vi-VN" spc="-5" dirty="0">
              <a:solidFill>
                <a:srgbClr val="FF0000"/>
              </a:solidFill>
              <a:latin typeface="Tahoma"/>
              <a:cs typeface="Tahoma"/>
            </a:rPr>
            <a:t> </a:t>
          </a:r>
          <a:r>
            <a:rPr lang="vi-VN" dirty="0">
              <a:solidFill>
                <a:srgbClr val="FF0000"/>
              </a:solidFill>
              <a:latin typeface="Tahoma"/>
              <a:cs typeface="Tahoma"/>
            </a:rPr>
            <a:t>vệ</a:t>
          </a:r>
          <a:r>
            <a:rPr lang="vi-VN" spc="-10" dirty="0">
              <a:solidFill>
                <a:srgbClr val="FF0000"/>
              </a:solidFill>
              <a:latin typeface="Tahoma"/>
              <a:cs typeface="Tahoma"/>
            </a:rPr>
            <a:t> </a:t>
          </a:r>
          <a:r>
            <a:rPr lang="vi-VN" dirty="0">
              <a:solidFill>
                <a:srgbClr val="FF0000"/>
              </a:solidFill>
              <a:latin typeface="Tahoma"/>
              <a:cs typeface="Tahoma"/>
            </a:rPr>
            <a:t>môi</a:t>
          </a:r>
          <a:r>
            <a:rPr lang="vi-VN" spc="-5" dirty="0">
              <a:solidFill>
                <a:srgbClr val="FF0000"/>
              </a:solidFill>
              <a:latin typeface="Tahoma"/>
              <a:cs typeface="Tahoma"/>
            </a:rPr>
            <a:t> </a:t>
          </a:r>
          <a:r>
            <a:rPr lang="vi-VN" spc="-10" dirty="0">
              <a:solidFill>
                <a:srgbClr val="FF0000"/>
              </a:solidFill>
              <a:latin typeface="Tahoma"/>
              <a:cs typeface="Tahoma"/>
            </a:rPr>
            <a:t>trường</a:t>
          </a:r>
          <a:endParaRPr lang="en-US" dirty="0">
            <a:solidFill>
              <a:srgbClr val="FF0000"/>
            </a:solidFill>
          </a:endParaRPr>
        </a:p>
      </dgm:t>
    </dgm:pt>
    <dgm:pt modelId="{BFF927B8-7B76-4B18-A393-5D78EA3BA432}" type="parTrans" cxnId="{046772FB-FE03-4D11-8BFB-CA7F43725EE0}">
      <dgm:prSet/>
      <dgm:spPr/>
      <dgm:t>
        <a:bodyPr/>
        <a:lstStyle/>
        <a:p>
          <a:endParaRPr lang="en-US"/>
        </a:p>
      </dgm:t>
    </dgm:pt>
    <dgm:pt modelId="{7E67B69E-892C-46B8-B40C-68A8221403F1}" type="sibTrans" cxnId="{046772FB-FE03-4D11-8BFB-CA7F43725EE0}">
      <dgm:prSet/>
      <dgm:spPr/>
      <dgm:t>
        <a:bodyPr/>
        <a:lstStyle/>
        <a:p>
          <a:endParaRPr lang="en-US"/>
        </a:p>
      </dgm:t>
    </dgm:pt>
    <dgm:pt modelId="{EC6A811C-007D-44F7-A1ED-0A9567BC828C}">
      <dgm:prSet/>
      <dgm:spPr/>
      <dgm:t>
        <a:bodyPr/>
        <a:lstStyle/>
        <a:p>
          <a:r>
            <a:rPr lang="vi-VN" dirty="0">
              <a:solidFill>
                <a:srgbClr val="FF0000"/>
              </a:solidFill>
              <a:latin typeface="Tahoma"/>
              <a:cs typeface="Tahoma"/>
            </a:rPr>
            <a:t>Sở</a:t>
          </a:r>
          <a:r>
            <a:rPr lang="vi-VN" spc="-10" dirty="0">
              <a:solidFill>
                <a:srgbClr val="FF0000"/>
              </a:solidFill>
              <a:latin typeface="Tahoma"/>
              <a:cs typeface="Tahoma"/>
            </a:rPr>
            <a:t> </a:t>
          </a:r>
          <a:r>
            <a:rPr lang="vi-VN" dirty="0">
              <a:solidFill>
                <a:srgbClr val="FF0000"/>
              </a:solidFill>
              <a:latin typeface="Tahoma"/>
              <a:cs typeface="Tahoma"/>
            </a:rPr>
            <a:t>Tài nguyên</a:t>
          </a:r>
          <a:r>
            <a:rPr lang="vi-VN" spc="-25" dirty="0">
              <a:solidFill>
                <a:srgbClr val="FF0000"/>
              </a:solidFill>
              <a:latin typeface="Tahoma"/>
              <a:cs typeface="Tahoma"/>
            </a:rPr>
            <a:t> </a:t>
          </a:r>
          <a:r>
            <a:rPr lang="vi-VN" dirty="0">
              <a:solidFill>
                <a:srgbClr val="FF0000"/>
              </a:solidFill>
              <a:latin typeface="Tahoma"/>
              <a:cs typeface="Tahoma"/>
            </a:rPr>
            <a:t>và</a:t>
          </a:r>
          <a:r>
            <a:rPr lang="vi-VN" spc="5" dirty="0">
              <a:solidFill>
                <a:srgbClr val="FF0000"/>
              </a:solidFill>
              <a:latin typeface="Tahoma"/>
              <a:cs typeface="Tahoma"/>
            </a:rPr>
            <a:t> </a:t>
          </a:r>
          <a:r>
            <a:rPr lang="vi-VN" dirty="0">
              <a:solidFill>
                <a:srgbClr val="FF0000"/>
              </a:solidFill>
              <a:latin typeface="Tahoma"/>
              <a:cs typeface="Tahoma"/>
            </a:rPr>
            <a:t>Môi </a:t>
          </a:r>
          <a:r>
            <a:rPr lang="vi-VN" spc="-10" dirty="0">
              <a:solidFill>
                <a:srgbClr val="FF0000"/>
              </a:solidFill>
              <a:latin typeface="Tahoma"/>
              <a:cs typeface="Tahoma"/>
            </a:rPr>
            <a:t>trường</a:t>
          </a:r>
          <a:endParaRPr lang="vi-VN" dirty="0">
            <a:latin typeface="Tahoma"/>
            <a:cs typeface="Tahoma"/>
          </a:endParaRPr>
        </a:p>
      </dgm:t>
    </dgm:pt>
    <dgm:pt modelId="{C520F0E7-A931-45AB-8EC7-11DFC82BA026}" type="parTrans" cxnId="{56F39C50-8C66-4656-B1DB-C025DE8020A4}">
      <dgm:prSet/>
      <dgm:spPr/>
      <dgm:t>
        <a:bodyPr/>
        <a:lstStyle/>
        <a:p>
          <a:endParaRPr lang="en-US"/>
        </a:p>
      </dgm:t>
    </dgm:pt>
    <dgm:pt modelId="{57A61B1B-36C9-4272-998C-55DA42285BCF}" type="sibTrans" cxnId="{56F39C50-8C66-4656-B1DB-C025DE8020A4}">
      <dgm:prSet/>
      <dgm:spPr/>
      <dgm:t>
        <a:bodyPr/>
        <a:lstStyle/>
        <a:p>
          <a:endParaRPr lang="en-US"/>
        </a:p>
      </dgm:t>
    </dgm:pt>
    <dgm:pt modelId="{B3463724-B16C-4ABC-A4A5-6E09F6248119}">
      <dgm:prSet/>
      <dgm:spPr/>
      <dgm:t>
        <a:bodyPr/>
        <a:lstStyle/>
        <a:p>
          <a:r>
            <a:rPr lang="en-US" dirty="0" err="1">
              <a:solidFill>
                <a:srgbClr val="FF0000"/>
              </a:solidFill>
              <a:latin typeface="Tahoma"/>
              <a:cs typeface="Tahoma"/>
            </a:rPr>
            <a:t>Ủy</a:t>
          </a:r>
          <a:r>
            <a:rPr lang="en-US" spc="-15" dirty="0">
              <a:solidFill>
                <a:srgbClr val="FF0000"/>
              </a:solidFill>
              <a:latin typeface="Tahoma"/>
              <a:cs typeface="Tahoma"/>
            </a:rPr>
            <a:t> </a:t>
          </a:r>
          <a:r>
            <a:rPr lang="en-US" dirty="0">
              <a:solidFill>
                <a:srgbClr val="FF0000"/>
              </a:solidFill>
              <a:latin typeface="Tahoma"/>
              <a:cs typeface="Tahoma"/>
            </a:rPr>
            <a:t>ban</a:t>
          </a:r>
          <a:r>
            <a:rPr lang="en-US" spc="5" dirty="0">
              <a:solidFill>
                <a:srgbClr val="FF0000"/>
              </a:solidFill>
              <a:latin typeface="Tahoma"/>
              <a:cs typeface="Tahoma"/>
            </a:rPr>
            <a:t> </a:t>
          </a:r>
          <a:r>
            <a:rPr lang="en-US" dirty="0" err="1">
              <a:solidFill>
                <a:srgbClr val="FF0000"/>
              </a:solidFill>
              <a:latin typeface="Tahoma"/>
              <a:cs typeface="Tahoma"/>
            </a:rPr>
            <a:t>nhân</a:t>
          </a:r>
          <a:r>
            <a:rPr lang="en-US" spc="-20" dirty="0">
              <a:solidFill>
                <a:srgbClr val="FF0000"/>
              </a:solidFill>
              <a:latin typeface="Tahoma"/>
              <a:cs typeface="Tahoma"/>
            </a:rPr>
            <a:t> </a:t>
          </a:r>
          <a:r>
            <a:rPr lang="en-US" dirty="0" err="1">
              <a:solidFill>
                <a:srgbClr val="FF0000"/>
              </a:solidFill>
              <a:latin typeface="Tahoma"/>
              <a:cs typeface="Tahoma"/>
            </a:rPr>
            <a:t>dân</a:t>
          </a:r>
          <a:r>
            <a:rPr lang="en-US" spc="-5" dirty="0">
              <a:solidFill>
                <a:srgbClr val="FF0000"/>
              </a:solidFill>
              <a:latin typeface="Tahoma"/>
              <a:cs typeface="Tahoma"/>
            </a:rPr>
            <a:t> </a:t>
          </a:r>
          <a:r>
            <a:rPr lang="en-US" dirty="0" err="1">
              <a:solidFill>
                <a:srgbClr val="FF0000"/>
              </a:solidFill>
              <a:latin typeface="Tahoma"/>
              <a:cs typeface="Tahoma"/>
            </a:rPr>
            <a:t>cấp</a:t>
          </a:r>
          <a:r>
            <a:rPr lang="en-US" spc="-5" dirty="0">
              <a:solidFill>
                <a:srgbClr val="FF0000"/>
              </a:solidFill>
              <a:latin typeface="Tahoma"/>
              <a:cs typeface="Tahoma"/>
            </a:rPr>
            <a:t> </a:t>
          </a:r>
          <a:r>
            <a:rPr lang="en-US" spc="-20" dirty="0" err="1">
              <a:solidFill>
                <a:srgbClr val="FF0000"/>
              </a:solidFill>
              <a:latin typeface="Tahoma"/>
              <a:cs typeface="Tahoma"/>
            </a:rPr>
            <a:t>huyện</a:t>
          </a:r>
          <a:endParaRPr lang="en-US" dirty="0">
            <a:latin typeface="Tahoma"/>
            <a:cs typeface="Tahoma"/>
          </a:endParaRPr>
        </a:p>
      </dgm:t>
    </dgm:pt>
    <dgm:pt modelId="{6E7982A6-DEAD-4282-A3B6-F92A49BECC11}" type="parTrans" cxnId="{1FB7E17C-F3A3-4AA2-9FA9-A9A37B9C7428}">
      <dgm:prSet/>
      <dgm:spPr/>
      <dgm:t>
        <a:bodyPr/>
        <a:lstStyle/>
        <a:p>
          <a:endParaRPr lang="en-US"/>
        </a:p>
      </dgm:t>
    </dgm:pt>
    <dgm:pt modelId="{35020630-A46D-48E7-8B84-46284FBB5E3E}" type="sibTrans" cxnId="{1FB7E17C-F3A3-4AA2-9FA9-A9A37B9C7428}">
      <dgm:prSet/>
      <dgm:spPr/>
      <dgm:t>
        <a:bodyPr/>
        <a:lstStyle/>
        <a:p>
          <a:endParaRPr lang="en-US"/>
        </a:p>
      </dgm:t>
    </dgm:pt>
    <dgm:pt modelId="{0D43D93D-4CF5-4400-90BB-FD414B7B0D0B}">
      <dgm:prSet/>
      <dgm:spPr/>
      <dgm:t>
        <a:bodyPr/>
        <a:lstStyle/>
        <a:p>
          <a:r>
            <a:rPr lang="vi-VN" dirty="0">
              <a:solidFill>
                <a:srgbClr val="FF0000"/>
              </a:solidFill>
              <a:latin typeface="Tahoma"/>
              <a:cs typeface="Tahoma"/>
            </a:rPr>
            <a:t>Chủ</a:t>
          </a:r>
          <a:r>
            <a:rPr lang="vi-VN" spc="-40" dirty="0">
              <a:solidFill>
                <a:srgbClr val="FF0000"/>
              </a:solidFill>
              <a:latin typeface="Tahoma"/>
              <a:cs typeface="Tahoma"/>
            </a:rPr>
            <a:t> </a:t>
          </a:r>
          <a:r>
            <a:rPr lang="vi-VN" dirty="0">
              <a:solidFill>
                <a:srgbClr val="FF0000"/>
              </a:solidFill>
              <a:latin typeface="Tahoma"/>
              <a:cs typeface="Tahoma"/>
            </a:rPr>
            <a:t>đầu</a:t>
          </a:r>
          <a:r>
            <a:rPr lang="vi-VN" spc="-10" dirty="0">
              <a:solidFill>
                <a:srgbClr val="FF0000"/>
              </a:solidFill>
              <a:latin typeface="Tahoma"/>
              <a:cs typeface="Tahoma"/>
            </a:rPr>
            <a:t> </a:t>
          </a:r>
          <a:r>
            <a:rPr lang="vi-VN" dirty="0">
              <a:solidFill>
                <a:srgbClr val="FF0000"/>
              </a:solidFill>
              <a:latin typeface="Tahoma"/>
              <a:cs typeface="Tahoma"/>
            </a:rPr>
            <a:t>tư</a:t>
          </a:r>
          <a:r>
            <a:rPr lang="vi-VN" spc="-25" dirty="0">
              <a:solidFill>
                <a:srgbClr val="FF0000"/>
              </a:solidFill>
              <a:latin typeface="Tahoma"/>
              <a:cs typeface="Tahoma"/>
            </a:rPr>
            <a:t> </a:t>
          </a:r>
          <a:r>
            <a:rPr lang="vi-VN" dirty="0">
              <a:solidFill>
                <a:srgbClr val="FF0000"/>
              </a:solidFill>
              <a:latin typeface="Tahoma"/>
              <a:cs typeface="Tahoma"/>
            </a:rPr>
            <a:t>xây</a:t>
          </a:r>
          <a:r>
            <a:rPr lang="vi-VN" spc="5" dirty="0">
              <a:solidFill>
                <a:srgbClr val="FF0000"/>
              </a:solidFill>
              <a:latin typeface="Tahoma"/>
              <a:cs typeface="Tahoma"/>
            </a:rPr>
            <a:t> </a:t>
          </a:r>
          <a:r>
            <a:rPr lang="vi-VN" dirty="0">
              <a:solidFill>
                <a:srgbClr val="FF0000"/>
              </a:solidFill>
              <a:latin typeface="Tahoma"/>
              <a:cs typeface="Tahoma"/>
            </a:rPr>
            <a:t>dựng</a:t>
          </a:r>
          <a:r>
            <a:rPr lang="vi-VN" spc="-20" dirty="0">
              <a:solidFill>
                <a:srgbClr val="FF0000"/>
              </a:solidFill>
              <a:latin typeface="Tahoma"/>
              <a:cs typeface="Tahoma"/>
            </a:rPr>
            <a:t> </a:t>
          </a:r>
          <a:r>
            <a:rPr lang="vi-VN" dirty="0">
              <a:solidFill>
                <a:srgbClr val="FF0000"/>
              </a:solidFill>
              <a:latin typeface="Tahoma"/>
              <a:cs typeface="Tahoma"/>
            </a:rPr>
            <a:t>và</a:t>
          </a:r>
          <a:r>
            <a:rPr lang="vi-VN" spc="-10" dirty="0">
              <a:solidFill>
                <a:srgbClr val="FF0000"/>
              </a:solidFill>
              <a:latin typeface="Tahoma"/>
              <a:cs typeface="Tahoma"/>
            </a:rPr>
            <a:t> </a:t>
          </a:r>
          <a:r>
            <a:rPr lang="vi-VN" dirty="0">
              <a:solidFill>
                <a:srgbClr val="FF0000"/>
              </a:solidFill>
              <a:latin typeface="Tahoma"/>
              <a:cs typeface="Tahoma"/>
            </a:rPr>
            <a:t>kinh</a:t>
          </a:r>
          <a:r>
            <a:rPr lang="vi-VN" spc="-20" dirty="0">
              <a:solidFill>
                <a:srgbClr val="FF0000"/>
              </a:solidFill>
              <a:latin typeface="Tahoma"/>
              <a:cs typeface="Tahoma"/>
            </a:rPr>
            <a:t> </a:t>
          </a:r>
          <a:r>
            <a:rPr lang="vi-VN" dirty="0">
              <a:solidFill>
                <a:srgbClr val="FF0000"/>
              </a:solidFill>
              <a:latin typeface="Tahoma"/>
              <a:cs typeface="Tahoma"/>
            </a:rPr>
            <a:t>doanh</a:t>
          </a:r>
          <a:r>
            <a:rPr lang="vi-VN" spc="-15" dirty="0">
              <a:solidFill>
                <a:srgbClr val="FF0000"/>
              </a:solidFill>
              <a:latin typeface="Tahoma"/>
              <a:cs typeface="Tahoma"/>
            </a:rPr>
            <a:t> </a:t>
          </a:r>
          <a:r>
            <a:rPr lang="vi-VN" dirty="0">
              <a:solidFill>
                <a:srgbClr val="FF0000"/>
              </a:solidFill>
              <a:latin typeface="Tahoma"/>
              <a:cs typeface="Tahoma"/>
            </a:rPr>
            <a:t>hạ</a:t>
          </a:r>
          <a:r>
            <a:rPr lang="vi-VN" spc="-10" dirty="0">
              <a:solidFill>
                <a:srgbClr val="FF0000"/>
              </a:solidFill>
              <a:latin typeface="Tahoma"/>
              <a:cs typeface="Tahoma"/>
            </a:rPr>
            <a:t> </a:t>
          </a:r>
          <a:r>
            <a:rPr lang="vi-VN" dirty="0">
              <a:solidFill>
                <a:srgbClr val="FF0000"/>
              </a:solidFill>
              <a:latin typeface="Tahoma"/>
              <a:cs typeface="Tahoma"/>
            </a:rPr>
            <a:t>tầng</a:t>
          </a:r>
          <a:r>
            <a:rPr lang="vi-VN" spc="-10" dirty="0">
              <a:solidFill>
                <a:srgbClr val="FF0000"/>
              </a:solidFill>
              <a:latin typeface="Tahoma"/>
              <a:cs typeface="Tahoma"/>
            </a:rPr>
            <a:t> </a:t>
          </a:r>
          <a:r>
            <a:rPr lang="en-US" spc="-10" dirty="0" err="1">
              <a:solidFill>
                <a:srgbClr val="FF0000"/>
              </a:solidFill>
              <a:latin typeface="Tahoma"/>
              <a:cs typeface="Tahoma"/>
            </a:rPr>
            <a:t>khu</a:t>
          </a:r>
          <a:r>
            <a:rPr lang="en-US" spc="-10" dirty="0">
              <a:solidFill>
                <a:srgbClr val="FF0000"/>
              </a:solidFill>
              <a:latin typeface="Tahoma"/>
              <a:cs typeface="Tahoma"/>
            </a:rPr>
            <a:t> </a:t>
          </a:r>
          <a:r>
            <a:rPr lang="en-US" spc="-10" dirty="0" err="1">
              <a:solidFill>
                <a:srgbClr val="FF0000"/>
              </a:solidFill>
              <a:latin typeface="Tahoma"/>
              <a:cs typeface="Tahoma"/>
            </a:rPr>
            <a:t>sản</a:t>
          </a:r>
          <a:r>
            <a:rPr lang="en-US" spc="-10" dirty="0">
              <a:solidFill>
                <a:srgbClr val="FF0000"/>
              </a:solidFill>
              <a:latin typeface="Tahoma"/>
              <a:cs typeface="Tahoma"/>
            </a:rPr>
            <a:t> </a:t>
          </a:r>
          <a:r>
            <a:rPr lang="en-US" spc="-10" dirty="0" err="1">
              <a:solidFill>
                <a:srgbClr val="FF0000"/>
              </a:solidFill>
              <a:latin typeface="Tahoma"/>
              <a:cs typeface="Tahoma"/>
            </a:rPr>
            <a:t>xuất</a:t>
          </a:r>
          <a:r>
            <a:rPr lang="en-US" spc="-10" dirty="0">
              <a:solidFill>
                <a:srgbClr val="FF0000"/>
              </a:solidFill>
              <a:latin typeface="Tahoma"/>
              <a:cs typeface="Tahoma"/>
            </a:rPr>
            <a:t>, </a:t>
          </a:r>
          <a:r>
            <a:rPr lang="en-US" spc="-10" dirty="0" err="1">
              <a:solidFill>
                <a:srgbClr val="FF0000"/>
              </a:solidFill>
              <a:latin typeface="Tahoma"/>
              <a:cs typeface="Tahoma"/>
            </a:rPr>
            <a:t>kinh</a:t>
          </a:r>
          <a:r>
            <a:rPr lang="en-US" spc="-10" dirty="0">
              <a:solidFill>
                <a:srgbClr val="FF0000"/>
              </a:solidFill>
              <a:latin typeface="Tahoma"/>
              <a:cs typeface="Tahoma"/>
            </a:rPr>
            <a:t> </a:t>
          </a:r>
          <a:r>
            <a:rPr lang="en-US" spc="-10" dirty="0" err="1">
              <a:solidFill>
                <a:srgbClr val="FF0000"/>
              </a:solidFill>
              <a:latin typeface="Tahoma"/>
              <a:cs typeface="Tahoma"/>
            </a:rPr>
            <a:t>doanh</a:t>
          </a:r>
          <a:r>
            <a:rPr lang="en-US" spc="-10" dirty="0">
              <a:solidFill>
                <a:srgbClr val="FF0000"/>
              </a:solidFill>
              <a:latin typeface="Tahoma"/>
              <a:cs typeface="Tahoma"/>
            </a:rPr>
            <a:t>, </a:t>
          </a:r>
          <a:r>
            <a:rPr lang="en-US" spc="-10" dirty="0" err="1">
              <a:solidFill>
                <a:srgbClr val="FF0000"/>
              </a:solidFill>
              <a:latin typeface="Tahoma"/>
              <a:cs typeface="Tahoma"/>
            </a:rPr>
            <a:t>dịch</a:t>
          </a:r>
          <a:r>
            <a:rPr lang="en-US" spc="-10" dirty="0">
              <a:solidFill>
                <a:srgbClr val="FF0000"/>
              </a:solidFill>
              <a:latin typeface="Tahoma"/>
              <a:cs typeface="Tahoma"/>
            </a:rPr>
            <a:t> vụ </a:t>
          </a:r>
          <a:r>
            <a:rPr lang="en-US" spc="-10" dirty="0" err="1">
              <a:solidFill>
                <a:srgbClr val="FF0000"/>
              </a:solidFill>
              <a:latin typeface="Tahoma"/>
              <a:cs typeface="Tahoma"/>
            </a:rPr>
            <a:t>tập</a:t>
          </a:r>
          <a:r>
            <a:rPr lang="en-US" spc="-10" dirty="0">
              <a:solidFill>
                <a:srgbClr val="FF0000"/>
              </a:solidFill>
              <a:latin typeface="Tahoma"/>
              <a:cs typeface="Tahoma"/>
            </a:rPr>
            <a:t> </a:t>
          </a:r>
          <a:r>
            <a:rPr lang="en-US" spc="-10" dirty="0" err="1">
              <a:solidFill>
                <a:srgbClr val="FF0000"/>
              </a:solidFill>
              <a:latin typeface="Tahoma"/>
              <a:cs typeface="Tahoma"/>
            </a:rPr>
            <a:t>trung</a:t>
          </a:r>
          <a:r>
            <a:rPr lang="en-US" spc="-10" dirty="0">
              <a:solidFill>
                <a:srgbClr val="FF0000"/>
              </a:solidFill>
              <a:latin typeface="Tahoma"/>
              <a:cs typeface="Tahoma"/>
            </a:rPr>
            <a:t> </a:t>
          </a:r>
          <a:r>
            <a:rPr lang="en-US" spc="-10" dirty="0" err="1">
              <a:solidFill>
                <a:srgbClr val="FF0000"/>
              </a:solidFill>
              <a:latin typeface="Tahoma"/>
              <a:cs typeface="Tahoma"/>
            </a:rPr>
            <a:t>hoặc</a:t>
          </a:r>
          <a:r>
            <a:rPr lang="en-US" spc="-10" dirty="0">
              <a:solidFill>
                <a:srgbClr val="FF0000"/>
              </a:solidFill>
              <a:latin typeface="Tahoma"/>
              <a:cs typeface="Tahoma"/>
            </a:rPr>
            <a:t> CCN </a:t>
          </a:r>
          <a:r>
            <a:rPr lang="en-US" spc="-10" dirty="0" err="1">
              <a:solidFill>
                <a:srgbClr val="FF0000"/>
              </a:solidFill>
              <a:latin typeface="Tahoma"/>
              <a:cs typeface="Tahoma"/>
            </a:rPr>
            <a:t>đối</a:t>
          </a:r>
          <a:r>
            <a:rPr lang="en-US" spc="-10" dirty="0">
              <a:solidFill>
                <a:srgbClr val="FF0000"/>
              </a:solidFill>
              <a:latin typeface="Tahoma"/>
              <a:cs typeface="Tahoma"/>
            </a:rPr>
            <a:t> </a:t>
          </a:r>
          <a:r>
            <a:rPr lang="en-US" spc="-10" dirty="0" err="1">
              <a:solidFill>
                <a:srgbClr val="FF0000"/>
              </a:solidFill>
              <a:latin typeface="Tahoma"/>
              <a:cs typeface="Tahoma"/>
            </a:rPr>
            <a:t>với</a:t>
          </a:r>
          <a:r>
            <a:rPr lang="en-US" spc="-10" dirty="0">
              <a:solidFill>
                <a:srgbClr val="FF0000"/>
              </a:solidFill>
              <a:latin typeface="Tahoma"/>
              <a:cs typeface="Tahoma"/>
            </a:rPr>
            <a:t> </a:t>
          </a:r>
          <a:r>
            <a:rPr lang="en-US" spc="-10" dirty="0" err="1">
              <a:solidFill>
                <a:srgbClr val="FF0000"/>
              </a:solidFill>
              <a:latin typeface="Tahoma"/>
              <a:cs typeface="Tahoma"/>
            </a:rPr>
            <a:t>nha</a:t>
          </a:r>
          <a:r>
            <a:rPr lang="en-US" spc="-10" dirty="0">
              <a:solidFill>
                <a:srgbClr val="FF0000"/>
              </a:solidFill>
              <a:latin typeface="Tahoma"/>
              <a:cs typeface="Tahoma"/>
            </a:rPr>
            <a:t>̀ </a:t>
          </a:r>
          <a:r>
            <a:rPr lang="en-US" spc="-10" dirty="0" err="1">
              <a:solidFill>
                <a:srgbClr val="FF0000"/>
              </a:solidFill>
              <a:latin typeface="Tahoma"/>
              <a:cs typeface="Tahoma"/>
            </a:rPr>
            <a:t>đầu</a:t>
          </a:r>
          <a:r>
            <a:rPr lang="en-US" spc="-10" dirty="0">
              <a:solidFill>
                <a:srgbClr val="FF0000"/>
              </a:solidFill>
              <a:latin typeface="Tahoma"/>
              <a:cs typeface="Tahoma"/>
            </a:rPr>
            <a:t> </a:t>
          </a:r>
          <a:r>
            <a:rPr lang="en-US" spc="-10" dirty="0" err="1">
              <a:solidFill>
                <a:srgbClr val="FF0000"/>
              </a:solidFill>
              <a:latin typeface="Tahoma"/>
              <a:cs typeface="Tahoma"/>
            </a:rPr>
            <a:t>tư</a:t>
          </a:r>
          <a:r>
            <a:rPr lang="en-US" spc="-10" dirty="0">
              <a:solidFill>
                <a:srgbClr val="FF0000"/>
              </a:solidFill>
              <a:latin typeface="Tahoma"/>
              <a:cs typeface="Tahoma"/>
            </a:rPr>
            <a:t> </a:t>
          </a:r>
          <a:r>
            <a:rPr lang="en-US" spc="-10" dirty="0" err="1">
              <a:solidFill>
                <a:srgbClr val="FF0000"/>
              </a:solidFill>
              <a:latin typeface="Tahoma"/>
              <a:cs typeface="Tahoma"/>
            </a:rPr>
            <a:t>thư</a:t>
          </a:r>
          <a:r>
            <a:rPr lang="en-US" spc="-10" dirty="0">
              <a:solidFill>
                <a:srgbClr val="FF0000"/>
              </a:solidFill>
              <a:latin typeface="Tahoma"/>
              <a:cs typeface="Tahoma"/>
            </a:rPr>
            <a:t>́ </a:t>
          </a:r>
          <a:r>
            <a:rPr lang="en-US" spc="-10" dirty="0" err="1">
              <a:solidFill>
                <a:srgbClr val="FF0000"/>
              </a:solidFill>
              <a:latin typeface="Tahoma"/>
              <a:cs typeface="Tahoma"/>
            </a:rPr>
            <a:t>cấp</a:t>
          </a:r>
          <a:endParaRPr lang="vi-VN" dirty="0">
            <a:latin typeface="Tahoma"/>
            <a:cs typeface="Tahoma"/>
          </a:endParaRPr>
        </a:p>
      </dgm:t>
    </dgm:pt>
    <dgm:pt modelId="{5E7730A0-BC26-4F7A-9CE2-44D4A763A4B8}" type="parTrans" cxnId="{09E7119A-D525-4D8E-80C4-D5D5B659CB6A}">
      <dgm:prSet/>
      <dgm:spPr/>
      <dgm:t>
        <a:bodyPr/>
        <a:lstStyle/>
        <a:p>
          <a:endParaRPr lang="en-US"/>
        </a:p>
      </dgm:t>
    </dgm:pt>
    <dgm:pt modelId="{E7DD7686-9859-4050-BD78-5BEFB8F1754F}" type="sibTrans" cxnId="{09E7119A-D525-4D8E-80C4-D5D5B659CB6A}">
      <dgm:prSet/>
      <dgm:spPr/>
      <dgm:t>
        <a:bodyPr/>
        <a:lstStyle/>
        <a:p>
          <a:endParaRPr lang="en-US"/>
        </a:p>
      </dgm:t>
    </dgm:pt>
    <dgm:pt modelId="{18DC4CE6-7663-404E-B28C-FBACB06C463B}" type="pres">
      <dgm:prSet presAssocID="{97C3FEF4-7E5C-46F8-BF0B-D8FCF18C8C9B}" presName="Name0" presStyleCnt="0">
        <dgm:presLayoutVars>
          <dgm:dir/>
          <dgm:animLvl val="lvl"/>
          <dgm:resizeHandles val="exact"/>
        </dgm:presLayoutVars>
      </dgm:prSet>
      <dgm:spPr/>
    </dgm:pt>
    <dgm:pt modelId="{2730F7BD-F018-46F8-8F7D-2659C9B528AA}" type="pres">
      <dgm:prSet presAssocID="{A472BEF2-2DCD-4729-A443-0BF9B7C539E7}" presName="linNode" presStyleCnt="0"/>
      <dgm:spPr/>
    </dgm:pt>
    <dgm:pt modelId="{AA81D867-1640-4599-A8CE-82BA305C1AA2}" type="pres">
      <dgm:prSet presAssocID="{A472BEF2-2DCD-4729-A443-0BF9B7C539E7}" presName="parentText" presStyleLbl="node1" presStyleIdx="0" presStyleCnt="3">
        <dgm:presLayoutVars>
          <dgm:chMax val="1"/>
          <dgm:bulletEnabled val="1"/>
        </dgm:presLayoutVars>
      </dgm:prSet>
      <dgm:spPr/>
    </dgm:pt>
    <dgm:pt modelId="{3466C158-55C4-468A-BF6E-E6C524849433}" type="pres">
      <dgm:prSet presAssocID="{A472BEF2-2DCD-4729-A443-0BF9B7C539E7}" presName="descendantText" presStyleLbl="alignAccFollowNode1" presStyleIdx="0" presStyleCnt="3">
        <dgm:presLayoutVars>
          <dgm:bulletEnabled val="1"/>
        </dgm:presLayoutVars>
      </dgm:prSet>
      <dgm:spPr/>
    </dgm:pt>
    <dgm:pt modelId="{C8E5827E-7706-4AEB-B359-B46F89E3E356}" type="pres">
      <dgm:prSet presAssocID="{0C885C3A-1D90-4808-93AB-175A76EFF959}" presName="sp" presStyleCnt="0"/>
      <dgm:spPr/>
    </dgm:pt>
    <dgm:pt modelId="{416B3822-7BFB-4136-A57C-977B1BA08164}" type="pres">
      <dgm:prSet presAssocID="{76CBCFCF-83D9-4646-BE2E-C655C963C409}" presName="linNode" presStyleCnt="0"/>
      <dgm:spPr/>
    </dgm:pt>
    <dgm:pt modelId="{EF6F00EB-2AB4-4137-972A-DC06407C721E}" type="pres">
      <dgm:prSet presAssocID="{76CBCFCF-83D9-4646-BE2E-C655C963C409}" presName="parentText" presStyleLbl="node1" presStyleIdx="1" presStyleCnt="3">
        <dgm:presLayoutVars>
          <dgm:chMax val="1"/>
          <dgm:bulletEnabled val="1"/>
        </dgm:presLayoutVars>
      </dgm:prSet>
      <dgm:spPr/>
    </dgm:pt>
    <dgm:pt modelId="{6E0604F8-7484-454C-95C3-A7170712F302}" type="pres">
      <dgm:prSet presAssocID="{76CBCFCF-83D9-4646-BE2E-C655C963C409}" presName="descendantText" presStyleLbl="alignAccFollowNode1" presStyleIdx="1" presStyleCnt="3">
        <dgm:presLayoutVars>
          <dgm:bulletEnabled val="1"/>
        </dgm:presLayoutVars>
      </dgm:prSet>
      <dgm:spPr/>
    </dgm:pt>
    <dgm:pt modelId="{F3105736-BAD8-45A5-801B-00DF830CC41D}" type="pres">
      <dgm:prSet presAssocID="{F4E53DF1-7328-4A4A-807F-1BDEEF1E1D21}" presName="sp" presStyleCnt="0"/>
      <dgm:spPr/>
    </dgm:pt>
    <dgm:pt modelId="{5D5BAD11-04E7-4BA5-99E2-DAE30853A572}" type="pres">
      <dgm:prSet presAssocID="{183F0BBB-F557-4A59-9507-22F16780D5C3}" presName="linNode" presStyleCnt="0"/>
      <dgm:spPr/>
    </dgm:pt>
    <dgm:pt modelId="{627B811D-3A72-4518-A41E-0A0D933EE5D3}" type="pres">
      <dgm:prSet presAssocID="{183F0BBB-F557-4A59-9507-22F16780D5C3}" presName="parentText" presStyleLbl="node1" presStyleIdx="2" presStyleCnt="3">
        <dgm:presLayoutVars>
          <dgm:chMax val="1"/>
          <dgm:bulletEnabled val="1"/>
        </dgm:presLayoutVars>
      </dgm:prSet>
      <dgm:spPr/>
    </dgm:pt>
    <dgm:pt modelId="{C9B04264-2662-429C-BBFD-F810F81B9446}" type="pres">
      <dgm:prSet presAssocID="{183F0BBB-F557-4A59-9507-22F16780D5C3}" presName="descendantText" presStyleLbl="alignAccFollowNode1" presStyleIdx="2" presStyleCnt="3" custScaleY="114193">
        <dgm:presLayoutVars>
          <dgm:bulletEnabled val="1"/>
        </dgm:presLayoutVars>
      </dgm:prSet>
      <dgm:spPr/>
    </dgm:pt>
  </dgm:ptLst>
  <dgm:cxnLst>
    <dgm:cxn modelId="{E2463A08-2682-4DDD-A4F6-25E7ACB4F910}" srcId="{97C3FEF4-7E5C-46F8-BF0B-D8FCF18C8C9B}" destId="{183F0BBB-F557-4A59-9507-22F16780D5C3}" srcOrd="2" destOrd="0" parTransId="{5A61B701-D817-4FC1-A6AE-3722BA5A1D62}" sibTransId="{2997CE7B-871E-49E8-B545-7452A88398B2}"/>
    <dgm:cxn modelId="{8ECE6908-38AB-47A6-9932-542679697D35}" type="presOf" srcId="{183F0BBB-F557-4A59-9507-22F16780D5C3}" destId="{627B811D-3A72-4518-A41E-0A0D933EE5D3}" srcOrd="0" destOrd="0" presId="urn:microsoft.com/office/officeart/2005/8/layout/vList5"/>
    <dgm:cxn modelId="{C1B79416-2FAA-4EF5-8AD7-7B8B369CD0E8}" type="presOf" srcId="{B3463724-B16C-4ABC-A4A5-6E09F6248119}" destId="{C9B04264-2662-429C-BBFD-F810F81B9446}" srcOrd="0" destOrd="2" presId="urn:microsoft.com/office/officeart/2005/8/layout/vList5"/>
    <dgm:cxn modelId="{B8B4A717-3570-4BE1-9CFD-7AA26E1F26C7}" srcId="{97C3FEF4-7E5C-46F8-BF0B-D8FCF18C8C9B}" destId="{A472BEF2-2DCD-4729-A443-0BF9B7C539E7}" srcOrd="0" destOrd="0" parTransId="{6CAD7DB4-0391-47E0-8483-21E80C7BCE61}" sibTransId="{0C885C3A-1D90-4808-93AB-175A76EFF959}"/>
    <dgm:cxn modelId="{0834DB24-C1E5-4D27-B4CB-4CD7BF527C10}" srcId="{97C3FEF4-7E5C-46F8-BF0B-D8FCF18C8C9B}" destId="{76CBCFCF-83D9-4646-BE2E-C655C963C409}" srcOrd="1" destOrd="0" parTransId="{D0A6F50A-5EBF-47FF-9696-EC9A43623954}" sibTransId="{F4E53DF1-7328-4A4A-807F-1BDEEF1E1D21}"/>
    <dgm:cxn modelId="{EE0B3965-5AEB-4B3E-A268-C60B6B3DB7F7}" srcId="{76CBCFCF-83D9-4646-BE2E-C655C963C409}" destId="{B1B78050-E1D2-4DB8-B66C-09943522DB2E}" srcOrd="0" destOrd="0" parTransId="{87CA8D58-B585-48FB-A503-280A15A081D0}" sibTransId="{B5CB0D06-7DE1-4FEB-A529-940159CA0670}"/>
    <dgm:cxn modelId="{079A6C46-C9AD-4EC4-8C80-F10F46D22344}" srcId="{A472BEF2-2DCD-4729-A443-0BF9B7C539E7}" destId="{6B1744C1-6E0F-4494-9AF0-98E4FE27CF9B}" srcOrd="0" destOrd="0" parTransId="{E12375D1-2F3A-46F8-8CCA-69BB8860A360}" sibTransId="{E5D7B513-E44C-43B2-8818-F35B8B2EC84E}"/>
    <dgm:cxn modelId="{226F8268-0FE7-4D42-932D-4FDBF13B2CB9}" type="presOf" srcId="{A7DF8355-BCE8-44E8-95F1-DD8519B1288E}" destId="{3466C158-55C4-468A-BF6E-E6C524849433}" srcOrd="0" destOrd="2" presId="urn:microsoft.com/office/officeart/2005/8/layout/vList5"/>
    <dgm:cxn modelId="{232EB94B-AB6D-4E98-B5F2-27D2923E639B}" type="presOf" srcId="{A472BEF2-2DCD-4729-A443-0BF9B7C539E7}" destId="{AA81D867-1640-4599-A8CE-82BA305C1AA2}" srcOrd="0" destOrd="0" presId="urn:microsoft.com/office/officeart/2005/8/layout/vList5"/>
    <dgm:cxn modelId="{56F39C50-8C66-4656-B1DB-C025DE8020A4}" srcId="{183F0BBB-F557-4A59-9507-22F16780D5C3}" destId="{EC6A811C-007D-44F7-A1ED-0A9567BC828C}" srcOrd="1" destOrd="0" parTransId="{C520F0E7-A931-45AB-8EC7-11DFC82BA026}" sibTransId="{57A61B1B-36C9-4272-998C-55DA42285BCF}"/>
    <dgm:cxn modelId="{1FB7E17C-F3A3-4AA2-9FA9-A9A37B9C7428}" srcId="{183F0BBB-F557-4A59-9507-22F16780D5C3}" destId="{B3463724-B16C-4ABC-A4A5-6E09F6248119}" srcOrd="2" destOrd="0" parTransId="{6E7982A6-DEAD-4282-A3B6-F92A49BECC11}" sibTransId="{35020630-A46D-48E7-8B84-46284FBB5E3E}"/>
    <dgm:cxn modelId="{83D3B583-C1E4-4056-A428-08ADCDB51EA0}" type="presOf" srcId="{BCEF3CDD-A9B3-4842-BE62-E0F78734F9A0}" destId="{3466C158-55C4-468A-BF6E-E6C524849433}" srcOrd="0" destOrd="1" presId="urn:microsoft.com/office/officeart/2005/8/layout/vList5"/>
    <dgm:cxn modelId="{CB210888-C948-40A6-8F85-A53476DFFB22}" type="presOf" srcId="{97C3FEF4-7E5C-46F8-BF0B-D8FCF18C8C9B}" destId="{18DC4CE6-7663-404E-B28C-FBACB06C463B}" srcOrd="0" destOrd="0" presId="urn:microsoft.com/office/officeart/2005/8/layout/vList5"/>
    <dgm:cxn modelId="{09E7119A-D525-4D8E-80C4-D5D5B659CB6A}" srcId="{183F0BBB-F557-4A59-9507-22F16780D5C3}" destId="{0D43D93D-4CF5-4400-90BB-FD414B7B0D0B}" srcOrd="3" destOrd="0" parTransId="{5E7730A0-BC26-4F7A-9CE2-44D4A763A4B8}" sibTransId="{E7DD7686-9859-4050-BD78-5BEFB8F1754F}"/>
    <dgm:cxn modelId="{DE9006B7-EEFA-4D62-B243-097D3AD1DDB6}" type="presOf" srcId="{B1B78050-E1D2-4DB8-B66C-09943522DB2E}" destId="{6E0604F8-7484-454C-95C3-A7170712F302}" srcOrd="0" destOrd="0" presId="urn:microsoft.com/office/officeart/2005/8/layout/vList5"/>
    <dgm:cxn modelId="{CB387FC1-8595-4E60-9245-F2B78AFE33F4}" srcId="{A472BEF2-2DCD-4729-A443-0BF9B7C539E7}" destId="{BCEF3CDD-A9B3-4842-BE62-E0F78734F9A0}" srcOrd="1" destOrd="0" parTransId="{4EFE32D4-954C-44EA-B047-EF871B22B6D1}" sibTransId="{EA2156C2-4313-400E-B177-A1B5CB6586A4}"/>
    <dgm:cxn modelId="{A72EC4C2-3977-406D-85CB-C8260AA131FF}" srcId="{183F0BBB-F557-4A59-9507-22F16780D5C3}" destId="{D43FDD1A-B6EF-46BF-879C-26E9D1526417}" srcOrd="0" destOrd="0" parTransId="{04282BDA-7AB4-41A7-8475-842BAB89119A}" sibTransId="{42FE0AB7-C816-4FDF-BBE2-1EA75DD8D16D}"/>
    <dgm:cxn modelId="{903C6AC6-4E43-430D-B745-F3E6944737AE}" type="presOf" srcId="{D43FDD1A-B6EF-46BF-879C-26E9D1526417}" destId="{C9B04264-2662-429C-BBFD-F810F81B9446}" srcOrd="0" destOrd="0" presId="urn:microsoft.com/office/officeart/2005/8/layout/vList5"/>
    <dgm:cxn modelId="{3086B7CA-93A8-4481-BD75-6D459F74A86D}" type="presOf" srcId="{6B1744C1-6E0F-4494-9AF0-98E4FE27CF9B}" destId="{3466C158-55C4-468A-BF6E-E6C524849433}" srcOrd="0" destOrd="0" presId="urn:microsoft.com/office/officeart/2005/8/layout/vList5"/>
    <dgm:cxn modelId="{D90EFFCD-75C0-4682-9C2A-376ACCE01EE9}" type="presOf" srcId="{0D43D93D-4CF5-4400-90BB-FD414B7B0D0B}" destId="{C9B04264-2662-429C-BBFD-F810F81B9446}" srcOrd="0" destOrd="3" presId="urn:microsoft.com/office/officeart/2005/8/layout/vList5"/>
    <dgm:cxn modelId="{C21411F3-35CE-4D80-9A22-6A34AC2DA1FD}" type="presOf" srcId="{EC6A811C-007D-44F7-A1ED-0A9567BC828C}" destId="{C9B04264-2662-429C-BBFD-F810F81B9446}" srcOrd="0" destOrd="1" presId="urn:microsoft.com/office/officeart/2005/8/layout/vList5"/>
    <dgm:cxn modelId="{046772FB-FE03-4D11-8BFB-CA7F43725EE0}" srcId="{A472BEF2-2DCD-4729-A443-0BF9B7C539E7}" destId="{A7DF8355-BCE8-44E8-95F1-DD8519B1288E}" srcOrd="2" destOrd="0" parTransId="{BFF927B8-7B76-4B18-A393-5D78EA3BA432}" sibTransId="{7E67B69E-892C-46B8-B40C-68A8221403F1}"/>
    <dgm:cxn modelId="{5A1739FD-9B39-496A-A899-614413EFF294}" type="presOf" srcId="{76CBCFCF-83D9-4646-BE2E-C655C963C409}" destId="{EF6F00EB-2AB4-4137-972A-DC06407C721E}" srcOrd="0" destOrd="0" presId="urn:microsoft.com/office/officeart/2005/8/layout/vList5"/>
    <dgm:cxn modelId="{079AA64D-9EB4-4B6D-B75D-7FDEB24A5D3E}" type="presParOf" srcId="{18DC4CE6-7663-404E-B28C-FBACB06C463B}" destId="{2730F7BD-F018-46F8-8F7D-2659C9B528AA}" srcOrd="0" destOrd="0" presId="urn:microsoft.com/office/officeart/2005/8/layout/vList5"/>
    <dgm:cxn modelId="{DB14DD93-2E6E-4E24-9691-B6AA6262AAFD}" type="presParOf" srcId="{2730F7BD-F018-46F8-8F7D-2659C9B528AA}" destId="{AA81D867-1640-4599-A8CE-82BA305C1AA2}" srcOrd="0" destOrd="0" presId="urn:microsoft.com/office/officeart/2005/8/layout/vList5"/>
    <dgm:cxn modelId="{15638AF1-47C8-46EA-BAB1-8D33E07A5DD6}" type="presParOf" srcId="{2730F7BD-F018-46F8-8F7D-2659C9B528AA}" destId="{3466C158-55C4-468A-BF6E-E6C524849433}" srcOrd="1" destOrd="0" presId="urn:microsoft.com/office/officeart/2005/8/layout/vList5"/>
    <dgm:cxn modelId="{874FA5C8-2A93-4531-850E-CD79FA402406}" type="presParOf" srcId="{18DC4CE6-7663-404E-B28C-FBACB06C463B}" destId="{C8E5827E-7706-4AEB-B359-B46F89E3E356}" srcOrd="1" destOrd="0" presId="urn:microsoft.com/office/officeart/2005/8/layout/vList5"/>
    <dgm:cxn modelId="{B956893D-886E-4B3A-B9A0-74E3FF3D099D}" type="presParOf" srcId="{18DC4CE6-7663-404E-B28C-FBACB06C463B}" destId="{416B3822-7BFB-4136-A57C-977B1BA08164}" srcOrd="2" destOrd="0" presId="urn:microsoft.com/office/officeart/2005/8/layout/vList5"/>
    <dgm:cxn modelId="{02F705F8-D909-4339-9B12-C557B20C2C95}" type="presParOf" srcId="{416B3822-7BFB-4136-A57C-977B1BA08164}" destId="{EF6F00EB-2AB4-4137-972A-DC06407C721E}" srcOrd="0" destOrd="0" presId="urn:microsoft.com/office/officeart/2005/8/layout/vList5"/>
    <dgm:cxn modelId="{AFFFDD26-AD96-4A92-AE87-E0AFC3A6F922}" type="presParOf" srcId="{416B3822-7BFB-4136-A57C-977B1BA08164}" destId="{6E0604F8-7484-454C-95C3-A7170712F302}" srcOrd="1" destOrd="0" presId="urn:microsoft.com/office/officeart/2005/8/layout/vList5"/>
    <dgm:cxn modelId="{08DAF44E-68E0-47D2-8BF3-6D93C4AEFE64}" type="presParOf" srcId="{18DC4CE6-7663-404E-B28C-FBACB06C463B}" destId="{F3105736-BAD8-45A5-801B-00DF830CC41D}" srcOrd="3" destOrd="0" presId="urn:microsoft.com/office/officeart/2005/8/layout/vList5"/>
    <dgm:cxn modelId="{3FD73B75-24CE-4368-8622-5337977F5C4A}" type="presParOf" srcId="{18DC4CE6-7663-404E-B28C-FBACB06C463B}" destId="{5D5BAD11-04E7-4BA5-99E2-DAE30853A572}" srcOrd="4" destOrd="0" presId="urn:microsoft.com/office/officeart/2005/8/layout/vList5"/>
    <dgm:cxn modelId="{60A132C7-570B-4F71-8D9D-8AD26BBFC32A}" type="presParOf" srcId="{5D5BAD11-04E7-4BA5-99E2-DAE30853A572}" destId="{627B811D-3A72-4518-A41E-0A0D933EE5D3}" srcOrd="0" destOrd="0" presId="urn:microsoft.com/office/officeart/2005/8/layout/vList5"/>
    <dgm:cxn modelId="{E8A60006-AFCF-49FD-8F01-4E215976A483}" type="presParOf" srcId="{5D5BAD11-04E7-4BA5-99E2-DAE30853A572}" destId="{C9B04264-2662-429C-BBFD-F810F81B94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A2FFD5-C65B-43D6-B19D-D395020F26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A61CDA-BD41-413E-AEF3-C2560ED4D332}" type="pres">
      <dgm:prSet presAssocID="{CCA2FFD5-C65B-43D6-B19D-D395020F2651}" presName="linear" presStyleCnt="0">
        <dgm:presLayoutVars>
          <dgm:animLvl val="lvl"/>
          <dgm:resizeHandles val="exact"/>
        </dgm:presLayoutVars>
      </dgm:prSet>
      <dgm:spPr/>
    </dgm:pt>
  </dgm:ptLst>
  <dgm:cxnLst>
    <dgm:cxn modelId="{7EB06B9E-0178-4D52-9030-F8227FA6CEE1}" type="presOf" srcId="{CCA2FFD5-C65B-43D6-B19D-D395020F2651}" destId="{7CA61CDA-BD41-413E-AEF3-C2560ED4D3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6BCC2-AD4F-455B-9254-8FE2E104DD1B}">
      <dsp:nvSpPr>
        <dsp:cNvPr id="0" name=""/>
        <dsp:cNvSpPr/>
      </dsp:nvSpPr>
      <dsp:spPr>
        <a:xfrm>
          <a:off x="7337358" y="1505898"/>
          <a:ext cx="91440" cy="379444"/>
        </a:xfrm>
        <a:custGeom>
          <a:avLst/>
          <a:gdLst/>
          <a:ahLst/>
          <a:cxnLst/>
          <a:rect l="0" t="0" r="0" b="0"/>
          <a:pathLst>
            <a:path>
              <a:moveTo>
                <a:pt x="59636" y="0"/>
              </a:moveTo>
              <a:lnTo>
                <a:pt x="59636" y="309454"/>
              </a:lnTo>
              <a:lnTo>
                <a:pt x="45720" y="309454"/>
              </a:lnTo>
              <a:lnTo>
                <a:pt x="45720" y="379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F65B87-CACC-4837-A6C9-F4C77FD147EA}">
      <dsp:nvSpPr>
        <dsp:cNvPr id="0" name=""/>
        <dsp:cNvSpPr/>
      </dsp:nvSpPr>
      <dsp:spPr>
        <a:xfrm>
          <a:off x="4709285" y="625350"/>
          <a:ext cx="2687709" cy="439231"/>
        </a:xfrm>
        <a:custGeom>
          <a:avLst/>
          <a:gdLst/>
          <a:ahLst/>
          <a:cxnLst/>
          <a:rect l="0" t="0" r="0" b="0"/>
          <a:pathLst>
            <a:path>
              <a:moveTo>
                <a:pt x="0" y="0"/>
              </a:moveTo>
              <a:lnTo>
                <a:pt x="0" y="369241"/>
              </a:lnTo>
              <a:lnTo>
                <a:pt x="2687709" y="369241"/>
              </a:lnTo>
              <a:lnTo>
                <a:pt x="2687709" y="439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1B830-7024-46A2-B3D5-08528F5A17D9}">
      <dsp:nvSpPr>
        <dsp:cNvPr id="0" name=""/>
        <dsp:cNvSpPr/>
      </dsp:nvSpPr>
      <dsp:spPr>
        <a:xfrm>
          <a:off x="4735107" y="1503236"/>
          <a:ext cx="599791" cy="386813"/>
        </a:xfrm>
        <a:custGeom>
          <a:avLst/>
          <a:gdLst/>
          <a:ahLst/>
          <a:cxnLst/>
          <a:rect l="0" t="0" r="0" b="0"/>
          <a:pathLst>
            <a:path>
              <a:moveTo>
                <a:pt x="0" y="0"/>
              </a:moveTo>
              <a:lnTo>
                <a:pt x="0" y="316823"/>
              </a:lnTo>
              <a:lnTo>
                <a:pt x="599791" y="316823"/>
              </a:lnTo>
              <a:lnTo>
                <a:pt x="599791" y="386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74B18-B2A6-46F1-AB32-51D97CCAA9D2}">
      <dsp:nvSpPr>
        <dsp:cNvPr id="0" name=""/>
        <dsp:cNvSpPr/>
      </dsp:nvSpPr>
      <dsp:spPr>
        <a:xfrm>
          <a:off x="3847213" y="2849453"/>
          <a:ext cx="718355" cy="541448"/>
        </a:xfrm>
        <a:custGeom>
          <a:avLst/>
          <a:gdLst/>
          <a:ahLst/>
          <a:cxnLst/>
          <a:rect l="0" t="0" r="0" b="0"/>
          <a:pathLst>
            <a:path>
              <a:moveTo>
                <a:pt x="0" y="0"/>
              </a:moveTo>
              <a:lnTo>
                <a:pt x="0" y="471457"/>
              </a:lnTo>
              <a:lnTo>
                <a:pt x="718355" y="471457"/>
              </a:lnTo>
              <a:lnTo>
                <a:pt x="718355" y="541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CB72BC-B1DA-4B22-AFA1-D6D44E1ECCD1}">
      <dsp:nvSpPr>
        <dsp:cNvPr id="0" name=""/>
        <dsp:cNvSpPr/>
      </dsp:nvSpPr>
      <dsp:spPr>
        <a:xfrm>
          <a:off x="3570413" y="2849453"/>
          <a:ext cx="276800" cy="537898"/>
        </a:xfrm>
        <a:custGeom>
          <a:avLst/>
          <a:gdLst/>
          <a:ahLst/>
          <a:cxnLst/>
          <a:rect l="0" t="0" r="0" b="0"/>
          <a:pathLst>
            <a:path>
              <a:moveTo>
                <a:pt x="276800" y="0"/>
              </a:moveTo>
              <a:lnTo>
                <a:pt x="276800" y="467907"/>
              </a:lnTo>
              <a:lnTo>
                <a:pt x="0" y="467907"/>
              </a:lnTo>
              <a:lnTo>
                <a:pt x="0" y="53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4F72A4-06D5-40F9-A573-F199EC26726A}">
      <dsp:nvSpPr>
        <dsp:cNvPr id="0" name=""/>
        <dsp:cNvSpPr/>
      </dsp:nvSpPr>
      <dsp:spPr>
        <a:xfrm>
          <a:off x="3847213" y="1503236"/>
          <a:ext cx="887893" cy="391601"/>
        </a:xfrm>
        <a:custGeom>
          <a:avLst/>
          <a:gdLst/>
          <a:ahLst/>
          <a:cxnLst/>
          <a:rect l="0" t="0" r="0" b="0"/>
          <a:pathLst>
            <a:path>
              <a:moveTo>
                <a:pt x="887893" y="0"/>
              </a:moveTo>
              <a:lnTo>
                <a:pt x="887893" y="321611"/>
              </a:lnTo>
              <a:lnTo>
                <a:pt x="0" y="321611"/>
              </a:lnTo>
              <a:lnTo>
                <a:pt x="0" y="391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F5E42C-4B00-4090-8949-E560681826E6}">
      <dsp:nvSpPr>
        <dsp:cNvPr id="0" name=""/>
        <dsp:cNvSpPr/>
      </dsp:nvSpPr>
      <dsp:spPr>
        <a:xfrm>
          <a:off x="4663565" y="625350"/>
          <a:ext cx="91440" cy="439231"/>
        </a:xfrm>
        <a:custGeom>
          <a:avLst/>
          <a:gdLst/>
          <a:ahLst/>
          <a:cxnLst/>
          <a:rect l="0" t="0" r="0" b="0"/>
          <a:pathLst>
            <a:path>
              <a:moveTo>
                <a:pt x="45720" y="0"/>
              </a:moveTo>
              <a:lnTo>
                <a:pt x="45720" y="369241"/>
              </a:lnTo>
              <a:lnTo>
                <a:pt x="71542" y="369241"/>
              </a:lnTo>
              <a:lnTo>
                <a:pt x="71542" y="439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AAFC5-919F-475E-A10E-CF96D53EE5D1}">
      <dsp:nvSpPr>
        <dsp:cNvPr id="0" name=""/>
        <dsp:cNvSpPr/>
      </dsp:nvSpPr>
      <dsp:spPr>
        <a:xfrm>
          <a:off x="1811277" y="1503236"/>
          <a:ext cx="618849" cy="392201"/>
        </a:xfrm>
        <a:custGeom>
          <a:avLst/>
          <a:gdLst/>
          <a:ahLst/>
          <a:cxnLst/>
          <a:rect l="0" t="0" r="0" b="0"/>
          <a:pathLst>
            <a:path>
              <a:moveTo>
                <a:pt x="0" y="0"/>
              </a:moveTo>
              <a:lnTo>
                <a:pt x="0" y="322211"/>
              </a:lnTo>
              <a:lnTo>
                <a:pt x="618849" y="322211"/>
              </a:lnTo>
              <a:lnTo>
                <a:pt x="618849" y="392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2A693-9E8B-40BE-BA4C-54B7EB8F3B61}">
      <dsp:nvSpPr>
        <dsp:cNvPr id="0" name=""/>
        <dsp:cNvSpPr/>
      </dsp:nvSpPr>
      <dsp:spPr>
        <a:xfrm>
          <a:off x="1098947" y="2859571"/>
          <a:ext cx="1564809" cy="531330"/>
        </a:xfrm>
        <a:custGeom>
          <a:avLst/>
          <a:gdLst/>
          <a:ahLst/>
          <a:cxnLst/>
          <a:rect l="0" t="0" r="0" b="0"/>
          <a:pathLst>
            <a:path>
              <a:moveTo>
                <a:pt x="0" y="0"/>
              </a:moveTo>
              <a:lnTo>
                <a:pt x="0" y="461339"/>
              </a:lnTo>
              <a:lnTo>
                <a:pt x="1564809" y="461339"/>
              </a:lnTo>
              <a:lnTo>
                <a:pt x="1564809" y="531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FAA76B-3375-4E4E-93C7-B17CD665E338}">
      <dsp:nvSpPr>
        <dsp:cNvPr id="0" name=""/>
        <dsp:cNvSpPr/>
      </dsp:nvSpPr>
      <dsp:spPr>
        <a:xfrm>
          <a:off x="1098947" y="2859571"/>
          <a:ext cx="426120" cy="527780"/>
        </a:xfrm>
        <a:custGeom>
          <a:avLst/>
          <a:gdLst/>
          <a:ahLst/>
          <a:cxnLst/>
          <a:rect l="0" t="0" r="0" b="0"/>
          <a:pathLst>
            <a:path>
              <a:moveTo>
                <a:pt x="0" y="0"/>
              </a:moveTo>
              <a:lnTo>
                <a:pt x="0" y="457789"/>
              </a:lnTo>
              <a:lnTo>
                <a:pt x="426120" y="457789"/>
              </a:lnTo>
              <a:lnTo>
                <a:pt x="426120" y="5277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7E3EA2-C163-460F-A569-4F00E7B0DED1}">
      <dsp:nvSpPr>
        <dsp:cNvPr id="0" name=""/>
        <dsp:cNvSpPr/>
      </dsp:nvSpPr>
      <dsp:spPr>
        <a:xfrm>
          <a:off x="329782" y="2859571"/>
          <a:ext cx="769164" cy="531330"/>
        </a:xfrm>
        <a:custGeom>
          <a:avLst/>
          <a:gdLst/>
          <a:ahLst/>
          <a:cxnLst/>
          <a:rect l="0" t="0" r="0" b="0"/>
          <a:pathLst>
            <a:path>
              <a:moveTo>
                <a:pt x="769164" y="0"/>
              </a:moveTo>
              <a:lnTo>
                <a:pt x="769164" y="461339"/>
              </a:lnTo>
              <a:lnTo>
                <a:pt x="0" y="461339"/>
              </a:lnTo>
              <a:lnTo>
                <a:pt x="0" y="531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39445-7B4C-4D11-8E4C-18E5D880513C}">
      <dsp:nvSpPr>
        <dsp:cNvPr id="0" name=""/>
        <dsp:cNvSpPr/>
      </dsp:nvSpPr>
      <dsp:spPr>
        <a:xfrm>
          <a:off x="1098947" y="1503236"/>
          <a:ext cx="712330" cy="385437"/>
        </a:xfrm>
        <a:custGeom>
          <a:avLst/>
          <a:gdLst/>
          <a:ahLst/>
          <a:cxnLst/>
          <a:rect l="0" t="0" r="0" b="0"/>
          <a:pathLst>
            <a:path>
              <a:moveTo>
                <a:pt x="712330" y="0"/>
              </a:moveTo>
              <a:lnTo>
                <a:pt x="712330" y="315446"/>
              </a:lnTo>
              <a:lnTo>
                <a:pt x="0" y="315446"/>
              </a:lnTo>
              <a:lnTo>
                <a:pt x="0" y="3854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017D0-ECF6-4D8D-BA07-BE0E80B19ACB}">
      <dsp:nvSpPr>
        <dsp:cNvPr id="0" name=""/>
        <dsp:cNvSpPr/>
      </dsp:nvSpPr>
      <dsp:spPr>
        <a:xfrm>
          <a:off x="1811277" y="625350"/>
          <a:ext cx="2898007" cy="439231"/>
        </a:xfrm>
        <a:custGeom>
          <a:avLst/>
          <a:gdLst/>
          <a:ahLst/>
          <a:cxnLst/>
          <a:rect l="0" t="0" r="0" b="0"/>
          <a:pathLst>
            <a:path>
              <a:moveTo>
                <a:pt x="2898007" y="0"/>
              </a:moveTo>
              <a:lnTo>
                <a:pt x="2898007" y="369241"/>
              </a:lnTo>
              <a:lnTo>
                <a:pt x="0" y="369241"/>
              </a:lnTo>
              <a:lnTo>
                <a:pt x="0" y="439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94453-26F8-41F8-BDED-E0611899CE56}">
      <dsp:nvSpPr>
        <dsp:cNvPr id="0" name=""/>
        <dsp:cNvSpPr/>
      </dsp:nvSpPr>
      <dsp:spPr>
        <a:xfrm>
          <a:off x="3063433" y="177423"/>
          <a:ext cx="3291703" cy="4479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FBFA9-F4AA-4B9A-9F8B-4E07E8F44A56}">
      <dsp:nvSpPr>
        <dsp:cNvPr id="0" name=""/>
        <dsp:cNvSpPr/>
      </dsp:nvSpPr>
      <dsp:spPr>
        <a:xfrm>
          <a:off x="3147380" y="257172"/>
          <a:ext cx="3291703" cy="447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itchFamily="18" charset="0"/>
              <a:cs typeface="Times New Roman" pitchFamily="18" charset="0"/>
            </a:rPr>
            <a:t>3. </a:t>
          </a:r>
          <a:r>
            <a:rPr lang="en-US" sz="1600" b="1" kern="1200" dirty="0" err="1">
              <a:latin typeface="Times New Roman" pitchFamily="18" charset="0"/>
              <a:cs typeface="Times New Roman" pitchFamily="18" charset="0"/>
            </a:rPr>
            <a:t>Đăng</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ky</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môi</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trường</a:t>
          </a:r>
          <a:r>
            <a:rPr lang="en-US" sz="1600" b="1" kern="1200" dirty="0">
              <a:latin typeface="Times New Roman" pitchFamily="18" charset="0"/>
              <a:cs typeface="Times New Roman" pitchFamily="18" charset="0"/>
            </a:rPr>
            <a:t> (ĐKMT)</a:t>
          </a:r>
          <a:endParaRPr lang="en-US" sz="1600" b="1" kern="1200" dirty="0"/>
        </a:p>
      </dsp:txBody>
      <dsp:txXfrm>
        <a:off x="3160499" y="270291"/>
        <a:ext cx="3265465" cy="421689"/>
      </dsp:txXfrm>
    </dsp:sp>
    <dsp:sp modelId="{2362DD1D-63DA-440A-99D5-A8F028A7B7CD}">
      <dsp:nvSpPr>
        <dsp:cNvPr id="0" name=""/>
        <dsp:cNvSpPr/>
      </dsp:nvSpPr>
      <dsp:spPr>
        <a:xfrm>
          <a:off x="1261150" y="1064582"/>
          <a:ext cx="1100254" cy="438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C8D78-C00A-4596-A992-1C083C5A4011}">
      <dsp:nvSpPr>
        <dsp:cNvPr id="0" name=""/>
        <dsp:cNvSpPr/>
      </dsp:nvSpPr>
      <dsp:spPr>
        <a:xfrm>
          <a:off x="1345097" y="1144331"/>
          <a:ext cx="1100254" cy="438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itchFamily="18" charset="0"/>
              <a:cs typeface="Times New Roman" pitchFamily="18" charset="0"/>
            </a:rPr>
            <a:t>Đối</a:t>
          </a:r>
          <a:r>
            <a:rPr lang="en-US" sz="1300" kern="1200" dirty="0">
              <a:latin typeface="Times New Roman" pitchFamily="18" charset="0"/>
              <a:cs typeface="Times New Roman" pitchFamily="18" charset="0"/>
            </a:rPr>
            <a:t> </a:t>
          </a:r>
          <a:r>
            <a:rPr lang="en-US" sz="1300" kern="1200" dirty="0" err="1">
              <a:latin typeface="Times New Roman" pitchFamily="18" charset="0"/>
              <a:cs typeface="Times New Roman" pitchFamily="18" charset="0"/>
            </a:rPr>
            <a:t>tượng</a:t>
          </a:r>
          <a:endParaRPr lang="en-US" sz="1300" kern="1200" dirty="0">
            <a:latin typeface="Times New Roman" pitchFamily="18" charset="0"/>
            <a:cs typeface="Times New Roman" pitchFamily="18" charset="0"/>
          </a:endParaRPr>
        </a:p>
      </dsp:txBody>
      <dsp:txXfrm>
        <a:off x="1357945" y="1157179"/>
        <a:ext cx="1074558" cy="412957"/>
      </dsp:txXfrm>
    </dsp:sp>
    <dsp:sp modelId="{E2FA83FA-4A51-45C7-8268-86068C8BCD6D}">
      <dsp:nvSpPr>
        <dsp:cNvPr id="0" name=""/>
        <dsp:cNvSpPr/>
      </dsp:nvSpPr>
      <dsp:spPr>
        <a:xfrm>
          <a:off x="605779" y="1888673"/>
          <a:ext cx="986337" cy="970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362B0-0FA2-447A-8D08-63DD7C9A482A}">
      <dsp:nvSpPr>
        <dsp:cNvPr id="0" name=""/>
        <dsp:cNvSpPr/>
      </dsp:nvSpPr>
      <dsp:spPr>
        <a:xfrm>
          <a:off x="689725" y="1968422"/>
          <a:ext cx="986337" cy="9708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latin typeface="Times New Roman" pitchFamily="18" charset="0"/>
              <a:cs typeface="Times New Roman" pitchFamily="18" charset="0"/>
            </a:rPr>
            <a:t>Được</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miễn</a:t>
          </a:r>
          <a:r>
            <a:rPr lang="en-US" sz="1100" kern="1200" dirty="0">
              <a:latin typeface="Times New Roman" pitchFamily="18" charset="0"/>
              <a:cs typeface="Times New Roman" pitchFamily="18" charset="0"/>
            </a:rPr>
            <a:t> ĐKMT</a:t>
          </a:r>
        </a:p>
      </dsp:txBody>
      <dsp:txXfrm>
        <a:off x="718162" y="1996859"/>
        <a:ext cx="929463" cy="914023"/>
      </dsp:txXfrm>
    </dsp:sp>
    <dsp:sp modelId="{E837B417-A485-4D6A-A7E9-0EF910F3FFF8}">
      <dsp:nvSpPr>
        <dsp:cNvPr id="0" name=""/>
        <dsp:cNvSpPr/>
      </dsp:nvSpPr>
      <dsp:spPr>
        <a:xfrm>
          <a:off x="-76285" y="3390901"/>
          <a:ext cx="812137" cy="2427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50283-643F-4E38-A3F5-99FE93396045}">
      <dsp:nvSpPr>
        <dsp:cNvPr id="0" name=""/>
        <dsp:cNvSpPr/>
      </dsp:nvSpPr>
      <dsp:spPr>
        <a:xfrm>
          <a:off x="7660" y="3470650"/>
          <a:ext cx="812137" cy="24272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Times New Roman" pitchFamily="18" charset="0"/>
              <a:cs typeface="Times New Roman" pitchFamily="18" charset="0"/>
            </a:rPr>
            <a:t>DAĐT, </a:t>
          </a:r>
          <a:r>
            <a:rPr lang="en-US" sz="900" kern="1200" dirty="0" err="1">
              <a:latin typeface="Times New Roman" pitchFamily="18" charset="0"/>
              <a:cs typeface="Times New Roman" pitchFamily="18" charset="0"/>
            </a:rPr>
            <a:t>cơ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thuộc</a:t>
          </a:r>
          <a:r>
            <a:rPr lang="en-US" sz="900" kern="1200" dirty="0">
              <a:latin typeface="Times New Roman" pitchFamily="18" charset="0"/>
              <a:cs typeface="Times New Roman" pitchFamily="18" charset="0"/>
            </a:rPr>
            <a:t> bí </a:t>
          </a:r>
          <a:r>
            <a:rPr lang="en-US" sz="900" kern="1200" dirty="0" err="1">
              <a:latin typeface="Times New Roman" pitchFamily="18" charset="0"/>
              <a:cs typeface="Times New Roman" pitchFamily="18" charset="0"/>
            </a:rPr>
            <a:t>mật</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nha</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vê</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quốc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phòng</a:t>
          </a:r>
          <a:r>
            <a:rPr lang="en-US" sz="900" kern="1200" dirty="0">
              <a:latin typeface="Times New Roman" pitchFamily="18" charset="0"/>
              <a:cs typeface="Times New Roman" pitchFamily="18" charset="0"/>
            </a:rPr>
            <a:t>, an </a:t>
          </a:r>
          <a:r>
            <a:rPr lang="en-US" sz="900" kern="1200" dirty="0" err="1">
              <a:latin typeface="Times New Roman" pitchFamily="18" charset="0"/>
              <a:cs typeface="Times New Roman" pitchFamily="18" charset="0"/>
            </a:rPr>
            <a:t>ninh</a:t>
          </a:r>
          <a:endParaRPr lang="en-US" sz="900" kern="1200" dirty="0">
            <a:latin typeface="Times New Roman" pitchFamily="18" charset="0"/>
            <a:cs typeface="Times New Roman" pitchFamily="18" charset="0"/>
          </a:endParaRPr>
        </a:p>
      </dsp:txBody>
      <dsp:txXfrm>
        <a:off x="31447" y="3494437"/>
        <a:ext cx="764563" cy="2379670"/>
      </dsp:txXfrm>
    </dsp:sp>
    <dsp:sp modelId="{7AB10439-F393-45EC-A9D6-E329FEC7492C}">
      <dsp:nvSpPr>
        <dsp:cNvPr id="0" name=""/>
        <dsp:cNvSpPr/>
      </dsp:nvSpPr>
      <dsp:spPr>
        <a:xfrm>
          <a:off x="982854" y="3387351"/>
          <a:ext cx="1084425" cy="2426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A75E0-5E9B-4231-8176-C9DE7DCC3A71}">
      <dsp:nvSpPr>
        <dsp:cNvPr id="0" name=""/>
        <dsp:cNvSpPr/>
      </dsp:nvSpPr>
      <dsp:spPr>
        <a:xfrm>
          <a:off x="1066801" y="3467100"/>
          <a:ext cx="1084425" cy="24267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vi-VN" sz="900" kern="1200" dirty="0">
              <a:solidFill>
                <a:schemeClr val="tx1"/>
              </a:solidFill>
              <a:latin typeface="+mj-lt"/>
              <a:cs typeface="Tahoma"/>
            </a:rPr>
            <a:t>DA</a:t>
          </a:r>
          <a:r>
            <a:rPr lang="vi-VN" sz="900" kern="1200" spc="-10" dirty="0">
              <a:solidFill>
                <a:schemeClr val="tx1"/>
              </a:solidFill>
              <a:latin typeface="+mj-lt"/>
              <a:cs typeface="Tahoma"/>
            </a:rPr>
            <a:t> </a:t>
          </a:r>
          <a:r>
            <a:rPr lang="vi-VN" sz="900" kern="1200" dirty="0">
              <a:solidFill>
                <a:schemeClr val="tx1"/>
              </a:solidFill>
              <a:latin typeface="+mj-lt"/>
              <a:cs typeface="Tahoma"/>
            </a:rPr>
            <a:t>ĐT</a:t>
          </a:r>
          <a:r>
            <a:rPr lang="vi-VN" sz="900" kern="1200" spc="-10" dirty="0">
              <a:solidFill>
                <a:schemeClr val="tx1"/>
              </a:solidFill>
              <a:latin typeface="+mj-lt"/>
              <a:cs typeface="Tahoma"/>
            </a:rPr>
            <a:t> </a:t>
          </a:r>
          <a:r>
            <a:rPr lang="vi-VN" sz="900" kern="1200" dirty="0">
              <a:solidFill>
                <a:schemeClr val="tx1"/>
              </a:solidFill>
              <a:latin typeface="+mj-lt"/>
              <a:cs typeface="Tahoma"/>
            </a:rPr>
            <a:t>khi</a:t>
          </a:r>
          <a:r>
            <a:rPr lang="vi-VN" sz="900" kern="1200" spc="-15" dirty="0">
              <a:solidFill>
                <a:schemeClr val="tx1"/>
              </a:solidFill>
              <a:latin typeface="+mj-lt"/>
              <a:cs typeface="Tahoma"/>
            </a:rPr>
            <a:t> </a:t>
          </a:r>
          <a:r>
            <a:rPr lang="vi-VN" sz="900" kern="1200" dirty="0">
              <a:solidFill>
                <a:schemeClr val="tx1"/>
              </a:solidFill>
              <a:latin typeface="+mj-lt"/>
              <a:cs typeface="Tahoma"/>
            </a:rPr>
            <a:t>đi</a:t>
          </a:r>
          <a:r>
            <a:rPr lang="vi-VN" sz="900" kern="1200" spc="-10" dirty="0">
              <a:solidFill>
                <a:schemeClr val="tx1"/>
              </a:solidFill>
              <a:latin typeface="+mj-lt"/>
              <a:cs typeface="Tahoma"/>
            </a:rPr>
            <a:t> </a:t>
          </a:r>
          <a:r>
            <a:rPr lang="vi-VN" sz="900" kern="1200" dirty="0">
              <a:solidFill>
                <a:schemeClr val="tx1"/>
              </a:solidFill>
              <a:latin typeface="+mj-lt"/>
              <a:cs typeface="Tahoma"/>
            </a:rPr>
            <a:t>vào</a:t>
          </a:r>
          <a:r>
            <a:rPr lang="vi-VN" sz="900" kern="1200" spc="-10" dirty="0">
              <a:solidFill>
                <a:schemeClr val="tx1"/>
              </a:solidFill>
              <a:latin typeface="+mj-lt"/>
              <a:cs typeface="Tahoma"/>
            </a:rPr>
            <a:t> </a:t>
          </a:r>
          <a:r>
            <a:rPr lang="vi-VN" sz="900" kern="1200" dirty="0">
              <a:solidFill>
                <a:schemeClr val="tx1"/>
              </a:solidFill>
              <a:latin typeface="+mj-lt"/>
              <a:cs typeface="Tahoma"/>
            </a:rPr>
            <a:t>vận</a:t>
          </a:r>
          <a:r>
            <a:rPr lang="vi-VN" sz="900" kern="1200" spc="-20" dirty="0">
              <a:solidFill>
                <a:schemeClr val="tx1"/>
              </a:solidFill>
              <a:latin typeface="+mj-lt"/>
              <a:cs typeface="Tahoma"/>
            </a:rPr>
            <a:t> hành </a:t>
          </a:r>
          <a:r>
            <a:rPr lang="vi-VN" sz="900" kern="1200" dirty="0">
              <a:solidFill>
                <a:schemeClr val="tx1"/>
              </a:solidFill>
              <a:latin typeface="+mj-lt"/>
              <a:cs typeface="Tahoma"/>
            </a:rPr>
            <a:t>và</a:t>
          </a:r>
          <a:r>
            <a:rPr lang="vi-VN" sz="900" kern="1200" spc="-20" dirty="0">
              <a:solidFill>
                <a:schemeClr val="tx1"/>
              </a:solidFill>
              <a:latin typeface="+mj-lt"/>
              <a:cs typeface="Tahoma"/>
            </a:rPr>
            <a:t> </a:t>
          </a:r>
          <a:r>
            <a:rPr lang="vi-VN" sz="900" kern="1200" dirty="0">
              <a:solidFill>
                <a:schemeClr val="tx1"/>
              </a:solidFill>
              <a:latin typeface="+mj-lt"/>
              <a:cs typeface="Tahoma"/>
            </a:rPr>
            <a:t>cơ</a:t>
          </a:r>
          <a:r>
            <a:rPr lang="vi-VN" sz="900" kern="1200" spc="-10" dirty="0">
              <a:solidFill>
                <a:schemeClr val="tx1"/>
              </a:solidFill>
              <a:latin typeface="+mj-lt"/>
              <a:cs typeface="Tahoma"/>
            </a:rPr>
            <a:t> </a:t>
          </a:r>
          <a:r>
            <a:rPr lang="vi-VN" sz="900" kern="1200" dirty="0">
              <a:solidFill>
                <a:schemeClr val="tx1"/>
              </a:solidFill>
              <a:latin typeface="+mj-lt"/>
              <a:cs typeface="Tahoma"/>
            </a:rPr>
            <a:t>sở</a:t>
          </a:r>
          <a:r>
            <a:rPr lang="vi-VN" sz="900" kern="1200" spc="-10" dirty="0">
              <a:solidFill>
                <a:schemeClr val="tx1"/>
              </a:solidFill>
              <a:latin typeface="+mj-lt"/>
              <a:cs typeface="Tahoma"/>
            </a:rPr>
            <a:t> </a:t>
          </a:r>
          <a:r>
            <a:rPr lang="vi-VN" sz="900" kern="1200" dirty="0">
              <a:solidFill>
                <a:schemeClr val="tx1"/>
              </a:solidFill>
              <a:latin typeface="+mj-lt"/>
              <a:cs typeface="Tahoma"/>
            </a:rPr>
            <a:t>không</a:t>
          </a:r>
          <a:r>
            <a:rPr lang="vi-VN" sz="900" kern="1200" spc="-25" dirty="0">
              <a:solidFill>
                <a:schemeClr val="tx1"/>
              </a:solidFill>
              <a:latin typeface="+mj-lt"/>
              <a:cs typeface="Tahoma"/>
            </a:rPr>
            <a:t> </a:t>
          </a:r>
          <a:r>
            <a:rPr lang="vi-VN" sz="900" kern="1200" dirty="0">
              <a:solidFill>
                <a:schemeClr val="tx1"/>
              </a:solidFill>
              <a:latin typeface="+mj-lt"/>
              <a:cs typeface="Tahoma"/>
            </a:rPr>
            <a:t>phát</a:t>
          </a:r>
          <a:r>
            <a:rPr lang="vi-VN" sz="900" kern="1200" spc="-15" dirty="0">
              <a:solidFill>
                <a:schemeClr val="tx1"/>
              </a:solidFill>
              <a:latin typeface="+mj-lt"/>
              <a:cs typeface="Tahoma"/>
            </a:rPr>
            <a:t> </a:t>
          </a:r>
          <a:r>
            <a:rPr lang="vi-VN" sz="900" kern="1200" spc="-20" dirty="0">
              <a:solidFill>
                <a:schemeClr val="tx1"/>
              </a:solidFill>
              <a:latin typeface="+mj-lt"/>
              <a:cs typeface="Tahoma"/>
            </a:rPr>
            <a:t>sinh </a:t>
          </a:r>
          <a:r>
            <a:rPr lang="vi-VN" sz="900" kern="1200" dirty="0">
              <a:solidFill>
                <a:schemeClr val="tx1"/>
              </a:solidFill>
              <a:latin typeface="+mj-lt"/>
              <a:cs typeface="Tahoma"/>
            </a:rPr>
            <a:t>chất</a:t>
          </a:r>
          <a:r>
            <a:rPr lang="vi-VN" sz="900" kern="1200" spc="-35" dirty="0">
              <a:solidFill>
                <a:schemeClr val="tx1"/>
              </a:solidFill>
              <a:latin typeface="+mj-lt"/>
              <a:cs typeface="Tahoma"/>
            </a:rPr>
            <a:t> </a:t>
          </a:r>
          <a:r>
            <a:rPr lang="vi-VN" sz="900" kern="1200" dirty="0">
              <a:solidFill>
                <a:schemeClr val="tx1"/>
              </a:solidFill>
              <a:latin typeface="+mj-lt"/>
              <a:cs typeface="Tahoma"/>
            </a:rPr>
            <a:t>thải</a:t>
          </a:r>
          <a:r>
            <a:rPr lang="en-US" sz="900" kern="1200" dirty="0">
              <a:solidFill>
                <a:schemeClr val="tx1"/>
              </a:solidFill>
              <a:latin typeface="+mj-lt"/>
              <a:cs typeface="Tahoma"/>
            </a:rPr>
            <a:t> </a:t>
          </a:r>
          <a:r>
            <a:rPr lang="vi-VN" sz="900" i="1" kern="1200" dirty="0">
              <a:solidFill>
                <a:schemeClr val="tx1"/>
              </a:solidFill>
              <a:latin typeface="+mj-lt"/>
              <a:cs typeface="Tahoma"/>
            </a:rPr>
            <a:t>hoặc</a:t>
          </a:r>
          <a:r>
            <a:rPr lang="vi-VN" sz="900" kern="1200" spc="-15" dirty="0">
              <a:solidFill>
                <a:schemeClr val="tx1"/>
              </a:solidFill>
              <a:latin typeface="+mj-lt"/>
              <a:cs typeface="Tahoma"/>
            </a:rPr>
            <a:t> </a:t>
          </a:r>
          <a:r>
            <a:rPr lang="vi-VN" sz="900" kern="1200" dirty="0">
              <a:solidFill>
                <a:schemeClr val="tx1"/>
              </a:solidFill>
              <a:latin typeface="+mj-lt"/>
              <a:cs typeface="Tahoma"/>
            </a:rPr>
            <a:t>chỉ</a:t>
          </a:r>
          <a:r>
            <a:rPr lang="vi-VN" sz="900" kern="1200" spc="-20" dirty="0">
              <a:solidFill>
                <a:schemeClr val="tx1"/>
              </a:solidFill>
              <a:latin typeface="+mj-lt"/>
              <a:cs typeface="Tahoma"/>
            </a:rPr>
            <a:t> </a:t>
          </a:r>
          <a:r>
            <a:rPr lang="vi-VN" sz="900" kern="1200" dirty="0">
              <a:solidFill>
                <a:schemeClr val="tx1"/>
              </a:solidFill>
              <a:latin typeface="+mj-lt"/>
              <a:cs typeface="Tahoma"/>
            </a:rPr>
            <a:t>phát</a:t>
          </a:r>
          <a:r>
            <a:rPr lang="vi-VN" sz="900" kern="1200" spc="-10" dirty="0">
              <a:solidFill>
                <a:schemeClr val="tx1"/>
              </a:solidFill>
              <a:latin typeface="+mj-lt"/>
              <a:cs typeface="Tahoma"/>
            </a:rPr>
            <a:t> </a:t>
          </a:r>
          <a:r>
            <a:rPr lang="vi-VN" sz="900" kern="1200" spc="-20" dirty="0">
              <a:solidFill>
                <a:schemeClr val="tx1"/>
              </a:solidFill>
              <a:latin typeface="+mj-lt"/>
              <a:cs typeface="Tahoma"/>
            </a:rPr>
            <a:t>sinh </a:t>
          </a:r>
          <a:r>
            <a:rPr lang="vi-VN" sz="900" kern="1200" dirty="0">
              <a:solidFill>
                <a:schemeClr val="tx1"/>
              </a:solidFill>
              <a:latin typeface="+mj-lt"/>
              <a:cs typeface="Tahoma"/>
            </a:rPr>
            <a:t>CTRSH</a:t>
          </a:r>
          <a:r>
            <a:rPr lang="vi-VN" sz="900" kern="1200" spc="-20" dirty="0">
              <a:solidFill>
                <a:schemeClr val="tx1"/>
              </a:solidFill>
              <a:latin typeface="+mj-lt"/>
              <a:cs typeface="Tahoma"/>
            </a:rPr>
            <a:t> </a:t>
          </a:r>
          <a:r>
            <a:rPr lang="vi-VN" sz="900" kern="1200" dirty="0">
              <a:solidFill>
                <a:schemeClr val="tx1"/>
              </a:solidFill>
              <a:latin typeface="+mj-lt"/>
              <a:cs typeface="Tahoma"/>
            </a:rPr>
            <a:t>dưới</a:t>
          </a:r>
          <a:r>
            <a:rPr lang="vi-VN" sz="900" kern="1200" spc="-25" dirty="0">
              <a:solidFill>
                <a:schemeClr val="tx1"/>
              </a:solidFill>
              <a:latin typeface="+mj-lt"/>
              <a:cs typeface="Tahoma"/>
            </a:rPr>
            <a:t> </a:t>
          </a:r>
          <a:r>
            <a:rPr lang="vi-VN" sz="900" kern="1200" dirty="0">
              <a:solidFill>
                <a:schemeClr val="tx1"/>
              </a:solidFill>
              <a:latin typeface="+mj-lt"/>
              <a:cs typeface="Tahoma"/>
            </a:rPr>
            <a:t>300</a:t>
          </a:r>
          <a:r>
            <a:rPr lang="vi-VN" sz="900" kern="1200" spc="-20" dirty="0">
              <a:solidFill>
                <a:schemeClr val="tx1"/>
              </a:solidFill>
              <a:latin typeface="+mj-lt"/>
              <a:cs typeface="Tahoma"/>
            </a:rPr>
            <a:t> </a:t>
          </a:r>
          <a:r>
            <a:rPr lang="vi-VN" sz="900" kern="1200" spc="-10" dirty="0">
              <a:solidFill>
                <a:schemeClr val="tx1"/>
              </a:solidFill>
              <a:latin typeface="+mj-lt"/>
              <a:cs typeface="Tahoma"/>
            </a:rPr>
            <a:t>kg/ngày </a:t>
          </a:r>
          <a:r>
            <a:rPr lang="vi-VN" sz="900" kern="1200" dirty="0">
              <a:solidFill>
                <a:schemeClr val="tx1"/>
              </a:solidFill>
              <a:latin typeface="+mj-lt"/>
              <a:cs typeface="Tahoma"/>
            </a:rPr>
            <a:t>được</a:t>
          </a:r>
          <a:r>
            <a:rPr lang="vi-VN" sz="900" kern="1200" spc="-40" dirty="0">
              <a:solidFill>
                <a:schemeClr val="tx1"/>
              </a:solidFill>
              <a:latin typeface="+mj-lt"/>
              <a:cs typeface="Tahoma"/>
            </a:rPr>
            <a:t> </a:t>
          </a:r>
          <a:r>
            <a:rPr lang="vi-VN" sz="900" kern="1200" dirty="0">
              <a:solidFill>
                <a:schemeClr val="tx1"/>
              </a:solidFill>
              <a:latin typeface="+mj-lt"/>
              <a:cs typeface="Tahoma"/>
            </a:rPr>
            <a:t>quản</a:t>
          </a:r>
          <a:r>
            <a:rPr lang="vi-VN" sz="900" kern="1200" spc="-15" dirty="0">
              <a:solidFill>
                <a:schemeClr val="tx1"/>
              </a:solidFill>
              <a:latin typeface="+mj-lt"/>
              <a:cs typeface="Tahoma"/>
            </a:rPr>
            <a:t> </a:t>
          </a:r>
          <a:r>
            <a:rPr lang="vi-VN" sz="900" kern="1200" dirty="0">
              <a:solidFill>
                <a:schemeClr val="tx1"/>
              </a:solidFill>
              <a:latin typeface="+mj-lt"/>
              <a:cs typeface="Tahoma"/>
            </a:rPr>
            <a:t>lý theo</a:t>
          </a:r>
          <a:r>
            <a:rPr lang="vi-VN" sz="900" kern="1200" spc="-15" dirty="0">
              <a:solidFill>
                <a:schemeClr val="tx1"/>
              </a:solidFill>
              <a:latin typeface="+mj-lt"/>
              <a:cs typeface="Tahoma"/>
            </a:rPr>
            <a:t> </a:t>
          </a:r>
          <a:r>
            <a:rPr lang="vi-VN" sz="900" kern="1200" dirty="0">
              <a:solidFill>
                <a:schemeClr val="tx1"/>
              </a:solidFill>
              <a:latin typeface="+mj-lt"/>
              <a:cs typeface="Tahoma"/>
            </a:rPr>
            <a:t>quy</a:t>
          </a:r>
          <a:r>
            <a:rPr lang="vi-VN" sz="900" kern="1200" spc="-10" dirty="0">
              <a:solidFill>
                <a:schemeClr val="tx1"/>
              </a:solidFill>
              <a:latin typeface="+mj-lt"/>
              <a:cs typeface="Tahoma"/>
            </a:rPr>
            <a:t> </a:t>
          </a:r>
          <a:r>
            <a:rPr lang="vi-VN" sz="900" kern="1200" spc="-20" dirty="0">
              <a:solidFill>
                <a:schemeClr val="tx1"/>
              </a:solidFill>
              <a:latin typeface="+mj-lt"/>
              <a:cs typeface="Tahoma"/>
            </a:rPr>
            <a:t>định </a:t>
          </a:r>
          <a:r>
            <a:rPr lang="vi-VN" sz="900" kern="1200" dirty="0">
              <a:solidFill>
                <a:schemeClr val="tx1"/>
              </a:solidFill>
              <a:latin typeface="+mj-lt"/>
              <a:cs typeface="Tahoma"/>
            </a:rPr>
            <a:t>của</a:t>
          </a:r>
          <a:r>
            <a:rPr lang="vi-VN" sz="900" kern="1200" spc="-25" dirty="0">
              <a:solidFill>
                <a:schemeClr val="tx1"/>
              </a:solidFill>
              <a:latin typeface="+mj-lt"/>
              <a:cs typeface="Tahoma"/>
            </a:rPr>
            <a:t> </a:t>
          </a:r>
          <a:r>
            <a:rPr lang="vi-VN" sz="900" kern="1200" dirty="0">
              <a:solidFill>
                <a:schemeClr val="tx1"/>
              </a:solidFill>
              <a:latin typeface="+mj-lt"/>
              <a:cs typeface="Tahoma"/>
            </a:rPr>
            <a:t>chính</a:t>
          </a:r>
          <a:r>
            <a:rPr lang="vi-VN" sz="900" kern="1200" spc="-15" dirty="0">
              <a:solidFill>
                <a:schemeClr val="tx1"/>
              </a:solidFill>
              <a:latin typeface="+mj-lt"/>
              <a:cs typeface="Tahoma"/>
            </a:rPr>
            <a:t> </a:t>
          </a:r>
          <a:r>
            <a:rPr lang="vi-VN" sz="900" kern="1200" dirty="0">
              <a:solidFill>
                <a:schemeClr val="tx1"/>
              </a:solidFill>
              <a:latin typeface="+mj-lt"/>
              <a:cs typeface="Tahoma"/>
            </a:rPr>
            <a:t>quyền</a:t>
          </a:r>
          <a:r>
            <a:rPr lang="vi-VN" sz="900" kern="1200" spc="-5" dirty="0">
              <a:solidFill>
                <a:schemeClr val="tx1"/>
              </a:solidFill>
              <a:latin typeface="+mj-lt"/>
              <a:cs typeface="Tahoma"/>
            </a:rPr>
            <a:t> </a:t>
          </a:r>
          <a:r>
            <a:rPr lang="vi-VN" sz="900" kern="1200" spc="-25" dirty="0">
              <a:solidFill>
                <a:schemeClr val="tx1"/>
              </a:solidFill>
              <a:latin typeface="+mj-lt"/>
              <a:cs typeface="Tahoma"/>
            </a:rPr>
            <a:t>địa</a:t>
          </a:r>
          <a:r>
            <a:rPr lang="en-US" sz="900" kern="1200" spc="-25" dirty="0">
              <a:solidFill>
                <a:schemeClr val="tx1"/>
              </a:solidFill>
              <a:latin typeface="+mj-lt"/>
              <a:cs typeface="Tahoma"/>
            </a:rPr>
            <a:t> </a:t>
          </a:r>
          <a:r>
            <a:rPr lang="vi-VN" sz="900" kern="1200" dirty="0">
              <a:solidFill>
                <a:schemeClr val="tx1"/>
              </a:solidFill>
              <a:latin typeface="+mj-lt"/>
              <a:cs typeface="Tahoma"/>
            </a:rPr>
            <a:t>phương;</a:t>
          </a:r>
          <a:r>
            <a:rPr lang="vi-VN" sz="900" kern="1200" spc="-10" dirty="0">
              <a:solidFill>
                <a:schemeClr val="tx1"/>
              </a:solidFill>
              <a:latin typeface="+mj-lt"/>
              <a:cs typeface="Tahoma"/>
            </a:rPr>
            <a:t> </a:t>
          </a:r>
          <a:r>
            <a:rPr lang="en-US" sz="900" kern="1200" dirty="0" err="1">
              <a:solidFill>
                <a:schemeClr val="tx1"/>
              </a:solidFill>
              <a:latin typeface="+mj-lt"/>
              <a:cs typeface="Tahoma"/>
            </a:rPr>
            <a:t>hoặc</a:t>
          </a:r>
          <a:r>
            <a:rPr lang="en-US" sz="900" kern="1200" spc="-20" dirty="0">
              <a:solidFill>
                <a:schemeClr val="tx1"/>
              </a:solidFill>
              <a:latin typeface="+mj-lt"/>
              <a:cs typeface="Tahoma"/>
            </a:rPr>
            <a:t> </a:t>
          </a:r>
          <a:r>
            <a:rPr lang="en-US" sz="900" kern="1200" dirty="0" err="1">
              <a:solidFill>
                <a:schemeClr val="tx1"/>
              </a:solidFill>
              <a:latin typeface="+mj-lt"/>
              <a:cs typeface="Tahoma"/>
            </a:rPr>
            <a:t>phát</a:t>
          </a:r>
          <a:r>
            <a:rPr lang="en-US" sz="900" kern="1200" spc="-15" dirty="0">
              <a:solidFill>
                <a:schemeClr val="tx1"/>
              </a:solidFill>
              <a:latin typeface="+mj-lt"/>
              <a:cs typeface="Tahoma"/>
            </a:rPr>
            <a:t> </a:t>
          </a:r>
          <a:r>
            <a:rPr lang="en-US" sz="900" kern="1200" spc="-20" dirty="0" err="1">
              <a:solidFill>
                <a:schemeClr val="tx1"/>
              </a:solidFill>
              <a:latin typeface="+mj-lt"/>
              <a:cs typeface="Tahoma"/>
            </a:rPr>
            <a:t>sinh</a:t>
          </a:r>
          <a:r>
            <a:rPr lang="vi-VN" sz="900" kern="1200" dirty="0">
              <a:solidFill>
                <a:schemeClr val="tx1"/>
              </a:solidFill>
              <a:latin typeface="+mj-lt"/>
              <a:cs typeface="Tahoma"/>
            </a:rPr>
            <a:t>nước</a:t>
          </a:r>
          <a:r>
            <a:rPr lang="vi-VN" sz="900" kern="1200" spc="-20" dirty="0">
              <a:solidFill>
                <a:schemeClr val="tx1"/>
              </a:solidFill>
              <a:latin typeface="+mj-lt"/>
              <a:cs typeface="Tahoma"/>
            </a:rPr>
            <a:t> </a:t>
          </a:r>
          <a:r>
            <a:rPr lang="vi-VN" sz="900" kern="1200" dirty="0">
              <a:solidFill>
                <a:schemeClr val="tx1"/>
              </a:solidFill>
              <a:latin typeface="+mj-lt"/>
              <a:cs typeface="Tahoma"/>
            </a:rPr>
            <a:t>thải dưới</a:t>
          </a:r>
          <a:r>
            <a:rPr lang="vi-VN" sz="900" kern="1200" spc="-20" dirty="0">
              <a:solidFill>
                <a:schemeClr val="tx1"/>
              </a:solidFill>
              <a:latin typeface="+mj-lt"/>
              <a:cs typeface="Tahoma"/>
            </a:rPr>
            <a:t> </a:t>
          </a:r>
          <a:r>
            <a:rPr lang="vi-VN" sz="900" kern="1200" dirty="0">
              <a:solidFill>
                <a:schemeClr val="tx1"/>
              </a:solidFill>
              <a:latin typeface="+mj-lt"/>
              <a:cs typeface="Tahoma"/>
            </a:rPr>
            <a:t>05</a:t>
          </a:r>
          <a:r>
            <a:rPr lang="vi-VN" sz="900" kern="1200" spc="-15" dirty="0">
              <a:solidFill>
                <a:schemeClr val="tx1"/>
              </a:solidFill>
              <a:latin typeface="+mj-lt"/>
              <a:cs typeface="Tahoma"/>
            </a:rPr>
            <a:t> </a:t>
          </a:r>
          <a:r>
            <a:rPr lang="vi-VN" sz="900" kern="1200" spc="-10" dirty="0">
              <a:solidFill>
                <a:schemeClr val="tx1"/>
              </a:solidFill>
              <a:latin typeface="+mj-lt"/>
              <a:cs typeface="Tahoma"/>
            </a:rPr>
            <a:t>m</a:t>
          </a:r>
          <a:r>
            <a:rPr lang="vi-VN" sz="900" kern="1200" spc="-15" baseline="25252" dirty="0">
              <a:solidFill>
                <a:schemeClr val="tx1"/>
              </a:solidFill>
              <a:latin typeface="+mj-lt"/>
              <a:cs typeface="Tahoma"/>
            </a:rPr>
            <a:t>3</a:t>
          </a:r>
          <a:r>
            <a:rPr lang="vi-VN" sz="900" kern="1200" spc="-10" dirty="0">
              <a:solidFill>
                <a:schemeClr val="tx1"/>
              </a:solidFill>
              <a:latin typeface="+mj-lt"/>
              <a:cs typeface="Tahoma"/>
            </a:rPr>
            <a:t>/ngày, </a:t>
          </a:r>
          <a:r>
            <a:rPr lang="vi-VN" sz="900" kern="1200" dirty="0">
              <a:solidFill>
                <a:schemeClr val="tx1"/>
              </a:solidFill>
              <a:latin typeface="+mj-lt"/>
              <a:cs typeface="Tahoma"/>
            </a:rPr>
            <a:t>khí</a:t>
          </a:r>
          <a:r>
            <a:rPr lang="vi-VN" sz="900" kern="1200" spc="-15" dirty="0">
              <a:solidFill>
                <a:schemeClr val="tx1"/>
              </a:solidFill>
              <a:latin typeface="+mj-lt"/>
              <a:cs typeface="Tahoma"/>
            </a:rPr>
            <a:t> </a:t>
          </a:r>
          <a:r>
            <a:rPr lang="vi-VN" sz="900" kern="1200" dirty="0">
              <a:solidFill>
                <a:schemeClr val="tx1"/>
              </a:solidFill>
              <a:latin typeface="+mj-lt"/>
              <a:cs typeface="Tahoma"/>
            </a:rPr>
            <a:t>thải dưới</a:t>
          </a:r>
          <a:r>
            <a:rPr lang="vi-VN" sz="900" kern="1200" spc="-15" dirty="0">
              <a:solidFill>
                <a:schemeClr val="tx1"/>
              </a:solidFill>
              <a:latin typeface="+mj-lt"/>
              <a:cs typeface="Tahoma"/>
            </a:rPr>
            <a:t> </a:t>
          </a:r>
          <a:r>
            <a:rPr lang="vi-VN" sz="900" kern="1200" dirty="0">
              <a:solidFill>
                <a:schemeClr val="tx1"/>
              </a:solidFill>
              <a:latin typeface="+mj-lt"/>
              <a:cs typeface="Tahoma"/>
            </a:rPr>
            <a:t>50</a:t>
          </a:r>
          <a:r>
            <a:rPr lang="vi-VN" sz="900" kern="1200" spc="-10" dirty="0">
              <a:solidFill>
                <a:schemeClr val="tx1"/>
              </a:solidFill>
              <a:latin typeface="+mj-lt"/>
              <a:cs typeface="Tahoma"/>
            </a:rPr>
            <a:t> m</a:t>
          </a:r>
          <a:r>
            <a:rPr lang="vi-VN" sz="900" kern="1200" spc="-15" baseline="25252" dirty="0">
              <a:solidFill>
                <a:schemeClr val="tx1"/>
              </a:solidFill>
              <a:latin typeface="+mj-lt"/>
              <a:cs typeface="Tahoma"/>
            </a:rPr>
            <a:t>3</a:t>
          </a:r>
          <a:r>
            <a:rPr lang="vi-VN" sz="900" kern="1200" spc="-10" dirty="0">
              <a:solidFill>
                <a:schemeClr val="tx1"/>
              </a:solidFill>
              <a:latin typeface="+mj-lt"/>
              <a:cs typeface="Tahoma"/>
            </a:rPr>
            <a:t>/giờ </a:t>
          </a:r>
          <a:r>
            <a:rPr lang="vi-VN" sz="900" kern="1200" dirty="0">
              <a:solidFill>
                <a:schemeClr val="tx1"/>
              </a:solidFill>
              <a:latin typeface="+mj-lt"/>
              <a:cs typeface="Tahoma"/>
            </a:rPr>
            <a:t>được</a:t>
          </a:r>
          <a:r>
            <a:rPr lang="vi-VN" sz="900" kern="1200" spc="-25" dirty="0">
              <a:solidFill>
                <a:schemeClr val="tx1"/>
              </a:solidFill>
              <a:latin typeface="+mj-lt"/>
              <a:cs typeface="Tahoma"/>
            </a:rPr>
            <a:t> </a:t>
          </a:r>
          <a:r>
            <a:rPr lang="vi-VN" sz="900" kern="1200" dirty="0">
              <a:solidFill>
                <a:schemeClr val="tx1"/>
              </a:solidFill>
              <a:latin typeface="+mj-lt"/>
              <a:cs typeface="Tahoma"/>
            </a:rPr>
            <a:t>xử</a:t>
          </a:r>
          <a:r>
            <a:rPr lang="vi-VN" sz="900" kern="1200" spc="-5" dirty="0">
              <a:solidFill>
                <a:schemeClr val="tx1"/>
              </a:solidFill>
              <a:latin typeface="+mj-lt"/>
              <a:cs typeface="Tahoma"/>
            </a:rPr>
            <a:t> </a:t>
          </a:r>
          <a:r>
            <a:rPr lang="vi-VN" sz="900" kern="1200" dirty="0">
              <a:solidFill>
                <a:schemeClr val="tx1"/>
              </a:solidFill>
              <a:latin typeface="+mj-lt"/>
              <a:cs typeface="Tahoma"/>
            </a:rPr>
            <a:t>lý</a:t>
          </a:r>
          <a:r>
            <a:rPr lang="vi-VN" sz="900" kern="1200" spc="-10" dirty="0">
              <a:solidFill>
                <a:schemeClr val="tx1"/>
              </a:solidFill>
              <a:latin typeface="+mj-lt"/>
              <a:cs typeface="Tahoma"/>
            </a:rPr>
            <a:t> </a:t>
          </a:r>
          <a:r>
            <a:rPr lang="vi-VN" sz="900" kern="1200" dirty="0">
              <a:solidFill>
                <a:schemeClr val="tx1"/>
              </a:solidFill>
              <a:latin typeface="+mj-lt"/>
              <a:cs typeface="Tahoma"/>
            </a:rPr>
            <a:t>bằng</a:t>
          </a:r>
          <a:r>
            <a:rPr lang="vi-VN" sz="900" kern="1200" spc="-20" dirty="0">
              <a:solidFill>
                <a:schemeClr val="tx1"/>
              </a:solidFill>
              <a:latin typeface="+mj-lt"/>
              <a:cs typeface="Tahoma"/>
            </a:rPr>
            <a:t> </a:t>
          </a:r>
          <a:r>
            <a:rPr lang="vi-VN" sz="900" kern="1200" dirty="0">
              <a:solidFill>
                <a:schemeClr val="tx1"/>
              </a:solidFill>
              <a:latin typeface="+mj-lt"/>
              <a:cs typeface="Tahoma"/>
            </a:rPr>
            <a:t>công</a:t>
          </a:r>
          <a:r>
            <a:rPr lang="vi-VN" sz="900" kern="1200" spc="-20" dirty="0">
              <a:solidFill>
                <a:schemeClr val="tx1"/>
              </a:solidFill>
              <a:latin typeface="+mj-lt"/>
              <a:cs typeface="Tahoma"/>
            </a:rPr>
            <a:t> trình </a:t>
          </a:r>
          <a:r>
            <a:rPr lang="vi-VN" sz="900" kern="1200" dirty="0">
              <a:solidFill>
                <a:schemeClr val="tx1"/>
              </a:solidFill>
              <a:latin typeface="+mj-lt"/>
              <a:cs typeface="Tahoma"/>
            </a:rPr>
            <a:t>thiết</a:t>
          </a:r>
          <a:r>
            <a:rPr lang="vi-VN" sz="900" kern="1200" spc="-15" dirty="0">
              <a:solidFill>
                <a:schemeClr val="tx1"/>
              </a:solidFill>
              <a:latin typeface="+mj-lt"/>
              <a:cs typeface="Tahoma"/>
            </a:rPr>
            <a:t> </a:t>
          </a:r>
          <a:r>
            <a:rPr lang="vi-VN" sz="900" kern="1200" dirty="0">
              <a:solidFill>
                <a:schemeClr val="tx1"/>
              </a:solidFill>
              <a:latin typeface="+mj-lt"/>
              <a:cs typeface="Tahoma"/>
            </a:rPr>
            <a:t>bị</a:t>
          </a:r>
          <a:r>
            <a:rPr lang="vi-VN" sz="900" kern="1200" spc="-10" dirty="0">
              <a:solidFill>
                <a:schemeClr val="tx1"/>
              </a:solidFill>
              <a:latin typeface="+mj-lt"/>
              <a:cs typeface="Tahoma"/>
            </a:rPr>
            <a:t> </a:t>
          </a:r>
          <a:r>
            <a:rPr lang="vi-VN" sz="900" kern="1200" dirty="0">
              <a:solidFill>
                <a:schemeClr val="tx1"/>
              </a:solidFill>
              <a:latin typeface="+mj-lt"/>
              <a:cs typeface="Tahoma"/>
            </a:rPr>
            <a:t>xử</a:t>
          </a:r>
          <a:r>
            <a:rPr lang="vi-VN" sz="900" kern="1200" spc="-15" dirty="0">
              <a:solidFill>
                <a:schemeClr val="tx1"/>
              </a:solidFill>
              <a:latin typeface="+mj-lt"/>
              <a:cs typeface="Tahoma"/>
            </a:rPr>
            <a:t> </a:t>
          </a:r>
          <a:r>
            <a:rPr lang="vi-VN" sz="900" kern="1200" dirty="0">
              <a:solidFill>
                <a:schemeClr val="tx1"/>
              </a:solidFill>
              <a:latin typeface="+mj-lt"/>
              <a:cs typeface="Tahoma"/>
            </a:rPr>
            <a:t>lý</a:t>
          </a:r>
          <a:r>
            <a:rPr lang="vi-VN" sz="900" kern="1200" spc="-15" dirty="0">
              <a:solidFill>
                <a:schemeClr val="tx1"/>
              </a:solidFill>
              <a:latin typeface="+mj-lt"/>
              <a:cs typeface="Tahoma"/>
            </a:rPr>
            <a:t> </a:t>
          </a:r>
          <a:r>
            <a:rPr lang="vi-VN" sz="900" kern="1200" dirty="0">
              <a:solidFill>
                <a:schemeClr val="tx1"/>
              </a:solidFill>
              <a:latin typeface="+mj-lt"/>
              <a:cs typeface="Tahoma"/>
            </a:rPr>
            <a:t>tại</a:t>
          </a:r>
          <a:r>
            <a:rPr lang="vi-VN" sz="900" kern="1200" spc="-10" dirty="0">
              <a:solidFill>
                <a:schemeClr val="tx1"/>
              </a:solidFill>
              <a:latin typeface="+mj-lt"/>
              <a:cs typeface="Tahoma"/>
            </a:rPr>
            <a:t> </a:t>
          </a:r>
          <a:r>
            <a:rPr lang="vi-VN" sz="900" kern="1200" dirty="0">
              <a:solidFill>
                <a:schemeClr val="tx1"/>
              </a:solidFill>
              <a:latin typeface="+mj-lt"/>
              <a:cs typeface="Tahoma"/>
            </a:rPr>
            <a:t>chỗ</a:t>
          </a:r>
          <a:r>
            <a:rPr lang="vi-VN" sz="900" kern="1200" spc="-15" dirty="0">
              <a:solidFill>
                <a:schemeClr val="tx1"/>
              </a:solidFill>
              <a:latin typeface="+mj-lt"/>
              <a:cs typeface="Tahoma"/>
            </a:rPr>
            <a:t> </a:t>
          </a:r>
          <a:r>
            <a:rPr lang="vi-VN" sz="900" kern="1200" spc="-20" dirty="0">
              <a:solidFill>
                <a:schemeClr val="tx1"/>
              </a:solidFill>
              <a:latin typeface="+mj-lt"/>
              <a:cs typeface="Tahoma"/>
            </a:rPr>
            <a:t>hoặc </a:t>
          </a:r>
          <a:r>
            <a:rPr lang="vi-VN" sz="900" kern="1200" dirty="0">
              <a:solidFill>
                <a:schemeClr val="tx1"/>
              </a:solidFill>
              <a:latin typeface="+mj-lt"/>
              <a:cs typeface="Tahoma"/>
            </a:rPr>
            <a:t>được</a:t>
          </a:r>
          <a:r>
            <a:rPr lang="vi-VN" sz="900" kern="1200" spc="-40" dirty="0">
              <a:solidFill>
                <a:schemeClr val="tx1"/>
              </a:solidFill>
              <a:latin typeface="+mj-lt"/>
              <a:cs typeface="Tahoma"/>
            </a:rPr>
            <a:t> </a:t>
          </a:r>
          <a:r>
            <a:rPr lang="vi-VN" sz="900" kern="1200" dirty="0">
              <a:solidFill>
                <a:schemeClr val="tx1"/>
              </a:solidFill>
              <a:latin typeface="+mj-lt"/>
              <a:cs typeface="Tahoma"/>
            </a:rPr>
            <a:t>quản</a:t>
          </a:r>
          <a:r>
            <a:rPr lang="vi-VN" sz="900" kern="1200" spc="-15" dirty="0">
              <a:solidFill>
                <a:schemeClr val="tx1"/>
              </a:solidFill>
              <a:latin typeface="+mj-lt"/>
              <a:cs typeface="Tahoma"/>
            </a:rPr>
            <a:t> </a:t>
          </a:r>
          <a:r>
            <a:rPr lang="vi-VN" sz="900" kern="1200" dirty="0">
              <a:solidFill>
                <a:schemeClr val="tx1"/>
              </a:solidFill>
              <a:latin typeface="+mj-lt"/>
              <a:cs typeface="Tahoma"/>
            </a:rPr>
            <a:t>lý theo</a:t>
          </a:r>
          <a:r>
            <a:rPr lang="vi-VN" sz="900" kern="1200" spc="-15" dirty="0">
              <a:solidFill>
                <a:schemeClr val="tx1"/>
              </a:solidFill>
              <a:latin typeface="+mj-lt"/>
              <a:cs typeface="Tahoma"/>
            </a:rPr>
            <a:t> </a:t>
          </a:r>
          <a:r>
            <a:rPr lang="vi-VN" sz="900" kern="1200" dirty="0">
              <a:solidFill>
                <a:schemeClr val="tx1"/>
              </a:solidFill>
              <a:latin typeface="+mj-lt"/>
              <a:cs typeface="Tahoma"/>
            </a:rPr>
            <a:t>quy</a:t>
          </a:r>
          <a:r>
            <a:rPr lang="vi-VN" sz="900" kern="1200" spc="-10" dirty="0">
              <a:solidFill>
                <a:schemeClr val="tx1"/>
              </a:solidFill>
              <a:latin typeface="+mj-lt"/>
              <a:cs typeface="Tahoma"/>
            </a:rPr>
            <a:t> </a:t>
          </a:r>
          <a:r>
            <a:rPr lang="vi-VN" sz="900" kern="1200" spc="-20" dirty="0">
              <a:solidFill>
                <a:schemeClr val="tx1"/>
              </a:solidFill>
              <a:latin typeface="+mj-lt"/>
              <a:cs typeface="Tahoma"/>
            </a:rPr>
            <a:t>định </a:t>
          </a:r>
          <a:r>
            <a:rPr lang="vi-VN" sz="900" kern="1200" dirty="0">
              <a:solidFill>
                <a:schemeClr val="tx1"/>
              </a:solidFill>
              <a:latin typeface="+mj-lt"/>
              <a:cs typeface="Tahoma"/>
            </a:rPr>
            <a:t>của</a:t>
          </a:r>
          <a:r>
            <a:rPr lang="vi-VN" sz="900" kern="1200" spc="-25" dirty="0">
              <a:solidFill>
                <a:schemeClr val="tx1"/>
              </a:solidFill>
              <a:latin typeface="+mj-lt"/>
              <a:cs typeface="Tahoma"/>
            </a:rPr>
            <a:t> </a:t>
          </a:r>
          <a:r>
            <a:rPr lang="vi-VN" sz="900" kern="1200" dirty="0">
              <a:solidFill>
                <a:schemeClr val="tx1"/>
              </a:solidFill>
              <a:latin typeface="+mj-lt"/>
              <a:cs typeface="Tahoma"/>
            </a:rPr>
            <a:t>chính</a:t>
          </a:r>
          <a:r>
            <a:rPr lang="vi-VN" sz="900" kern="1200" spc="-20" dirty="0">
              <a:solidFill>
                <a:schemeClr val="tx1"/>
              </a:solidFill>
              <a:latin typeface="+mj-lt"/>
              <a:cs typeface="Tahoma"/>
            </a:rPr>
            <a:t> </a:t>
          </a:r>
          <a:r>
            <a:rPr lang="vi-VN" sz="900" kern="1200" dirty="0">
              <a:solidFill>
                <a:schemeClr val="tx1"/>
              </a:solidFill>
              <a:latin typeface="+mj-lt"/>
              <a:cs typeface="Tahoma"/>
            </a:rPr>
            <a:t>quyền</a:t>
          </a:r>
          <a:r>
            <a:rPr lang="vi-VN" sz="900" kern="1200" spc="-15" dirty="0">
              <a:solidFill>
                <a:schemeClr val="tx1"/>
              </a:solidFill>
              <a:latin typeface="+mj-lt"/>
              <a:cs typeface="Tahoma"/>
            </a:rPr>
            <a:t> </a:t>
          </a:r>
          <a:r>
            <a:rPr lang="vi-VN" sz="900" kern="1200" spc="-25" dirty="0">
              <a:solidFill>
                <a:schemeClr val="tx1"/>
              </a:solidFill>
              <a:latin typeface="+mj-lt"/>
              <a:cs typeface="Tahoma"/>
            </a:rPr>
            <a:t>địa</a:t>
          </a:r>
          <a:r>
            <a:rPr lang="vi-VN" sz="900" kern="1200" spc="0" baseline="0" dirty="0">
              <a:solidFill>
                <a:schemeClr val="tx1"/>
              </a:solidFill>
              <a:latin typeface="+mj-lt"/>
              <a:cs typeface="Tahoma"/>
            </a:rPr>
            <a:t> </a:t>
          </a:r>
          <a:r>
            <a:rPr lang="vi-VN" sz="900" kern="1200" spc="-10" dirty="0">
              <a:solidFill>
                <a:schemeClr val="tx1"/>
              </a:solidFill>
              <a:latin typeface="+mj-lt"/>
              <a:cs typeface="Tahoma"/>
            </a:rPr>
            <a:t>phương</a:t>
          </a:r>
          <a:endParaRPr lang="en-US" sz="900" kern="1200" dirty="0">
            <a:solidFill>
              <a:schemeClr val="tx1"/>
            </a:solidFill>
            <a:latin typeface="+mj-lt"/>
          </a:endParaRPr>
        </a:p>
      </dsp:txBody>
      <dsp:txXfrm>
        <a:off x="1098563" y="3498862"/>
        <a:ext cx="1020901" cy="2363255"/>
      </dsp:txXfrm>
    </dsp:sp>
    <dsp:sp modelId="{D3BC4E90-6908-4A72-8BC2-A3492EDDA26D}">
      <dsp:nvSpPr>
        <dsp:cNvPr id="0" name=""/>
        <dsp:cNvSpPr/>
      </dsp:nvSpPr>
      <dsp:spPr>
        <a:xfrm>
          <a:off x="2285997" y="3390901"/>
          <a:ext cx="755518" cy="2427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D925E-C9B3-4940-A2C9-807ECD005110}">
      <dsp:nvSpPr>
        <dsp:cNvPr id="0" name=""/>
        <dsp:cNvSpPr/>
      </dsp:nvSpPr>
      <dsp:spPr>
        <a:xfrm>
          <a:off x="2369943" y="3470650"/>
          <a:ext cx="755518" cy="24272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imes New Roman" pitchFamily="18" charset="0"/>
              <a:cs typeface="Times New Roman" pitchFamily="18" charset="0"/>
            </a:rPr>
            <a:t>Danh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mục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dư</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án</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đầu</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tư</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miễn</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đăng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ky</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môi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trường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quy</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định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Phu</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lục</a:t>
          </a:r>
          <a:r>
            <a:rPr lang="en-US" sz="900" kern="1200" dirty="0">
              <a:latin typeface="Times New Roman" pitchFamily="18" charset="0"/>
              <a:cs typeface="Times New Roman" pitchFamily="18" charset="0"/>
            </a:rPr>
            <a:t> XVI ban </a:t>
          </a:r>
          <a:r>
            <a:rPr lang="en-US" sz="900" kern="1200" dirty="0" err="1">
              <a:latin typeface="Times New Roman" pitchFamily="18" charset="0"/>
              <a:cs typeface="Times New Roman" pitchFamily="18" charset="0"/>
            </a:rPr>
            <a:t>hành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kèm</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theo</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Nghi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định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này</a:t>
          </a:r>
          <a:r>
            <a:rPr lang="en-US" sz="900" kern="1200" dirty="0">
              <a:latin typeface="Times New Roman" pitchFamily="18" charset="0"/>
              <a:cs typeface="Times New Roman" pitchFamily="18" charset="0"/>
            </a:rPr>
            <a:t>.</a:t>
          </a:r>
        </a:p>
      </dsp:txBody>
      <dsp:txXfrm>
        <a:off x="2392071" y="3492778"/>
        <a:ext cx="711262" cy="2382988"/>
      </dsp:txXfrm>
    </dsp:sp>
    <dsp:sp modelId="{480BD4ED-4BA7-425A-98B8-7D380ED0C6E9}">
      <dsp:nvSpPr>
        <dsp:cNvPr id="0" name=""/>
        <dsp:cNvSpPr/>
      </dsp:nvSpPr>
      <dsp:spPr>
        <a:xfrm>
          <a:off x="1768198" y="1895437"/>
          <a:ext cx="1323857" cy="970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BCE03-1DE6-4916-BA2C-E6CCF40262E0}">
      <dsp:nvSpPr>
        <dsp:cNvPr id="0" name=""/>
        <dsp:cNvSpPr/>
      </dsp:nvSpPr>
      <dsp:spPr>
        <a:xfrm>
          <a:off x="1852145" y="1975187"/>
          <a:ext cx="1323857" cy="9708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ts val="0"/>
            </a:spcAft>
            <a:buNone/>
          </a:pPr>
          <a:r>
            <a:rPr lang="en-US" sz="1000" kern="1200" dirty="0" err="1">
              <a:latin typeface="Times New Roman" pitchFamily="18" charset="0"/>
              <a:cs typeface="Times New Roman" pitchFamily="18" charset="0"/>
            </a:rPr>
            <a:t>Phải</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thực</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hiện</a:t>
          </a:r>
          <a:r>
            <a:rPr lang="en-US" sz="1000" kern="1200" dirty="0">
              <a:latin typeface="Times New Roman" pitchFamily="18" charset="0"/>
              <a:cs typeface="Times New Roman" pitchFamily="18" charset="0"/>
            </a:rPr>
            <a:t> ĐKMT: </a:t>
          </a:r>
          <a:r>
            <a:rPr lang="en-US" sz="1000" kern="1200" dirty="0" err="1">
              <a:latin typeface="Times New Roman" pitchFamily="18" charset="0"/>
              <a:cs typeface="Times New Roman" pitchFamily="18" charset="0"/>
            </a:rPr>
            <a:t>Dư</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án</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đầu</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tư</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cơ</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sơ</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đang</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hoạt</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động</a:t>
          </a:r>
          <a:r>
            <a:rPr lang="en-US" sz="1000" kern="1200" dirty="0">
              <a:latin typeface="Times New Roman" pitchFamily="18" charset="0"/>
              <a:cs typeface="Times New Roman" pitchFamily="18" charset="0"/>
            </a:rPr>
            <a:t> có </a:t>
          </a:r>
          <a:r>
            <a:rPr lang="en-US" sz="1000" kern="1200" dirty="0" err="1">
              <a:latin typeface="Times New Roman" pitchFamily="18" charset="0"/>
              <a:cs typeface="Times New Roman" pitchFamily="18" charset="0"/>
            </a:rPr>
            <a:t>phát</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sinh</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chất</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thải</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không</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thuộc</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đối</a:t>
          </a:r>
          <a:r>
            <a:rPr lang="en-US" sz="1000" kern="1200" dirty="0">
              <a:latin typeface="Times New Roman" pitchFamily="18" charset="0"/>
              <a:cs typeface="Times New Roman" pitchFamily="18" charset="0"/>
            </a:rPr>
            <a:t> </a:t>
          </a:r>
          <a:r>
            <a:rPr lang="en-US" sz="1000" kern="1200" dirty="0" err="1">
              <a:latin typeface="Times New Roman" pitchFamily="18" charset="0"/>
              <a:cs typeface="Times New Roman" pitchFamily="18" charset="0"/>
            </a:rPr>
            <a:t>tượng</a:t>
          </a:r>
          <a:r>
            <a:rPr lang="en-US" sz="1000" kern="1200" dirty="0">
              <a:latin typeface="Times New Roman" pitchFamily="18" charset="0"/>
              <a:cs typeface="Times New Roman" pitchFamily="18" charset="0"/>
            </a:rPr>
            <a:t> có GPMT</a:t>
          </a:r>
        </a:p>
      </dsp:txBody>
      <dsp:txXfrm>
        <a:off x="1880582" y="2003624"/>
        <a:ext cx="1266983" cy="914023"/>
      </dsp:txXfrm>
    </dsp:sp>
    <dsp:sp modelId="{98DE9793-0412-494D-BB38-B61B49A2CA96}">
      <dsp:nvSpPr>
        <dsp:cNvPr id="0" name=""/>
        <dsp:cNvSpPr/>
      </dsp:nvSpPr>
      <dsp:spPr>
        <a:xfrm>
          <a:off x="3962680" y="1064582"/>
          <a:ext cx="1544854" cy="438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A252E-92A8-415A-80BC-0F40C029197C}">
      <dsp:nvSpPr>
        <dsp:cNvPr id="0" name=""/>
        <dsp:cNvSpPr/>
      </dsp:nvSpPr>
      <dsp:spPr>
        <a:xfrm>
          <a:off x="4046627" y="1144331"/>
          <a:ext cx="1544854" cy="438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itchFamily="18" charset="0"/>
              <a:cs typeface="Times New Roman" pitchFamily="18" charset="0"/>
            </a:rPr>
            <a:t>Thời</a:t>
          </a:r>
          <a:r>
            <a:rPr lang="en-US" sz="1300" kern="1200" dirty="0">
              <a:latin typeface="Times New Roman" pitchFamily="18" charset="0"/>
              <a:cs typeface="Times New Roman" pitchFamily="18" charset="0"/>
            </a:rPr>
            <a:t> </a:t>
          </a:r>
          <a:r>
            <a:rPr lang="en-US" sz="1300" kern="1200" dirty="0" err="1">
              <a:latin typeface="Times New Roman" pitchFamily="18" charset="0"/>
              <a:cs typeface="Times New Roman" pitchFamily="18" charset="0"/>
            </a:rPr>
            <a:t>điểm</a:t>
          </a:r>
          <a:r>
            <a:rPr lang="en-US" sz="1300" kern="1200" dirty="0">
              <a:latin typeface="Times New Roman" pitchFamily="18" charset="0"/>
              <a:cs typeface="Times New Roman" pitchFamily="18" charset="0"/>
            </a:rPr>
            <a:t> </a:t>
          </a:r>
          <a:r>
            <a:rPr lang="en-US" sz="1300" kern="1200" dirty="0" err="1">
              <a:latin typeface="Times New Roman" pitchFamily="18" charset="0"/>
              <a:cs typeface="Times New Roman" pitchFamily="18" charset="0"/>
            </a:rPr>
            <a:t>thực</a:t>
          </a:r>
          <a:r>
            <a:rPr lang="en-US" sz="1300" kern="1200" dirty="0">
              <a:latin typeface="Times New Roman" pitchFamily="18" charset="0"/>
              <a:cs typeface="Times New Roman" pitchFamily="18" charset="0"/>
            </a:rPr>
            <a:t> </a:t>
          </a:r>
          <a:r>
            <a:rPr lang="en-US" sz="1300" kern="1200" dirty="0" err="1">
              <a:latin typeface="Times New Roman" pitchFamily="18" charset="0"/>
              <a:cs typeface="Times New Roman" pitchFamily="18" charset="0"/>
            </a:rPr>
            <a:t>hiện</a:t>
          </a:r>
          <a:endParaRPr lang="en-US" sz="1300" kern="1200" dirty="0">
            <a:latin typeface="Times New Roman" pitchFamily="18" charset="0"/>
            <a:cs typeface="Times New Roman" pitchFamily="18" charset="0"/>
          </a:endParaRPr>
        </a:p>
      </dsp:txBody>
      <dsp:txXfrm>
        <a:off x="4059475" y="1157179"/>
        <a:ext cx="1519158" cy="412957"/>
      </dsp:txXfrm>
    </dsp:sp>
    <dsp:sp modelId="{56745EF2-2DFB-4FBF-BD5C-D30943772813}">
      <dsp:nvSpPr>
        <dsp:cNvPr id="0" name=""/>
        <dsp:cNvSpPr/>
      </dsp:nvSpPr>
      <dsp:spPr>
        <a:xfrm>
          <a:off x="3413712" y="1894838"/>
          <a:ext cx="867002" cy="954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E49FE-E60D-4DB5-A402-1F1FC048C193}">
      <dsp:nvSpPr>
        <dsp:cNvPr id="0" name=""/>
        <dsp:cNvSpPr/>
      </dsp:nvSpPr>
      <dsp:spPr>
        <a:xfrm>
          <a:off x="3497658" y="1974587"/>
          <a:ext cx="867002" cy="9546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latin typeface="Times New Roman" pitchFamily="18" charset="0"/>
              <a:cs typeface="Times New Roman" pitchFamily="18" charset="0"/>
            </a:rPr>
            <a:t>Đối</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với</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dư</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án</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đầu</a:t>
          </a:r>
          <a:r>
            <a:rPr lang="en-US" sz="1100" kern="1200" dirty="0">
              <a:latin typeface="Times New Roman" pitchFamily="18" charset="0"/>
              <a:cs typeface="Times New Roman" pitchFamily="18" charset="0"/>
            </a:rPr>
            <a:t> </a:t>
          </a:r>
          <a:r>
            <a:rPr lang="en-US" sz="1100" kern="1200" dirty="0" err="1">
              <a:latin typeface="Times New Roman" pitchFamily="18" charset="0"/>
              <a:cs typeface="Times New Roman" pitchFamily="18" charset="0"/>
            </a:rPr>
            <a:t>tư</a:t>
          </a:r>
          <a:endParaRPr lang="en-US" sz="1100" kern="1200" dirty="0">
            <a:latin typeface="Times New Roman" pitchFamily="18" charset="0"/>
            <a:cs typeface="Times New Roman" pitchFamily="18" charset="0"/>
          </a:endParaRPr>
        </a:p>
      </dsp:txBody>
      <dsp:txXfrm>
        <a:off x="3523052" y="1999981"/>
        <a:ext cx="816214" cy="903827"/>
      </dsp:txXfrm>
    </dsp:sp>
    <dsp:sp modelId="{568E7692-98D5-40FB-AFED-470DEF3E0539}">
      <dsp:nvSpPr>
        <dsp:cNvPr id="0" name=""/>
        <dsp:cNvSpPr/>
      </dsp:nvSpPr>
      <dsp:spPr>
        <a:xfrm>
          <a:off x="3192654" y="3387351"/>
          <a:ext cx="755518" cy="2427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4D9E3-775D-46D3-8ABC-09A48772E4CA}">
      <dsp:nvSpPr>
        <dsp:cNvPr id="0" name=""/>
        <dsp:cNvSpPr/>
      </dsp:nvSpPr>
      <dsp:spPr>
        <a:xfrm>
          <a:off x="3276600" y="3467100"/>
          <a:ext cx="755518" cy="24272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imes New Roman" pitchFamily="18" charset="0"/>
              <a:cs typeface="Times New Roman" pitchFamily="18" charset="0"/>
            </a:rPr>
            <a:t>Thuộc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tượng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thực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hiện</a:t>
          </a:r>
          <a:r>
            <a:rPr lang="en-US" sz="900" kern="1200" dirty="0">
              <a:latin typeface="Times New Roman" pitchFamily="18" charset="0"/>
              <a:cs typeface="Times New Roman" pitchFamily="18" charset="0"/>
            </a:rPr>
            <a:t> ĐTM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ĐKMT </a:t>
          </a:r>
          <a:r>
            <a:rPr lang="en-US" sz="900" kern="1200" dirty="0" err="1">
              <a:latin typeface="Times New Roman" pitchFamily="18" charset="0"/>
              <a:cs typeface="Times New Roman" pitchFamily="18" charset="0"/>
            </a:rPr>
            <a:t>trước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khi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vận</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hành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chính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thức</a:t>
          </a:r>
          <a:endParaRPr lang="en-US" sz="900" kern="1200" dirty="0">
            <a:latin typeface="Times New Roman" pitchFamily="18" charset="0"/>
            <a:cs typeface="Times New Roman" pitchFamily="18" charset="0"/>
          </a:endParaRPr>
        </a:p>
      </dsp:txBody>
      <dsp:txXfrm>
        <a:off x="3298728" y="3489228"/>
        <a:ext cx="711262" cy="2382988"/>
      </dsp:txXfrm>
    </dsp:sp>
    <dsp:sp modelId="{457E6FDC-7704-43F1-AE47-774643F45D3A}">
      <dsp:nvSpPr>
        <dsp:cNvPr id="0" name=""/>
        <dsp:cNvSpPr/>
      </dsp:nvSpPr>
      <dsp:spPr>
        <a:xfrm>
          <a:off x="4187810" y="3390901"/>
          <a:ext cx="755518" cy="2427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6C2BE-9088-4747-B62E-42414B4186C1}">
      <dsp:nvSpPr>
        <dsp:cNvPr id="0" name=""/>
        <dsp:cNvSpPr/>
      </dsp:nvSpPr>
      <dsp:spPr>
        <a:xfrm>
          <a:off x="4271756" y="3470650"/>
          <a:ext cx="755518" cy="24272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imes New Roman" pitchFamily="18" charset="0"/>
              <a:cs typeface="Times New Roman" pitchFamily="18" charset="0"/>
            </a:rPr>
            <a:t>Không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thuộc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tượng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thực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hiện</a:t>
          </a:r>
          <a:r>
            <a:rPr lang="en-US" sz="900" kern="1200" dirty="0">
              <a:latin typeface="Times New Roman" pitchFamily="18" charset="0"/>
              <a:cs typeface="Times New Roman" pitchFamily="18" charset="0"/>
            </a:rPr>
            <a:t> ĐTM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ĐKMT </a:t>
          </a:r>
          <a:r>
            <a:rPr lang="en-US" sz="900" kern="1200" dirty="0" err="1">
              <a:latin typeface="Times New Roman" pitchFamily="18" charset="0"/>
              <a:cs typeface="Times New Roman" pitchFamily="18" charset="0"/>
            </a:rPr>
            <a:t>trước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khi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cấp</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giấy</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phép</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xây</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dựng</a:t>
          </a:r>
          <a:r>
            <a:rPr lang="en-US" sz="900" kern="1200" dirty="0">
              <a:latin typeface="Times New Roman" pitchFamily="18" charset="0"/>
              <a:cs typeface="Times New Roman" pitchFamily="18" charset="0"/>
            </a:rPr>
            <a:t> (TH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có GPXD) </a:t>
          </a:r>
          <a:r>
            <a:rPr lang="en-US" sz="900" kern="1200" dirty="0" err="1">
              <a:latin typeface="Times New Roman" pitchFamily="18" charset="0"/>
              <a:cs typeface="Times New Roman" pitchFamily="18" charset="0"/>
            </a:rPr>
            <a:t>hoặc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trước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khi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xa</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ra</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môi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trường</a:t>
          </a:r>
          <a:r>
            <a:rPr lang="en-US" sz="900" kern="1200" dirty="0">
              <a:latin typeface="Times New Roman" pitchFamily="18" charset="0"/>
              <a:cs typeface="Times New Roman" pitchFamily="18" charset="0"/>
            </a:rPr>
            <a:t> (TH </a:t>
          </a:r>
          <a:r>
            <a:rPr lang="en-US" sz="900" kern="1200" dirty="0" err="1">
              <a:latin typeface="Times New Roman" pitchFamily="18" charset="0"/>
              <a:cs typeface="Times New Roman" pitchFamily="18" charset="0"/>
            </a:rPr>
            <a:t>không</a:t>
          </a:r>
          <a:r>
            <a:rPr lang="en-US" sz="900" kern="1200" dirty="0">
              <a:latin typeface="Times New Roman" pitchFamily="18" charset="0"/>
              <a:cs typeface="Times New Roman" pitchFamily="18" charset="0"/>
            </a:rPr>
            <a:t> có GPXD) </a:t>
          </a:r>
        </a:p>
      </dsp:txBody>
      <dsp:txXfrm>
        <a:off x="4293884" y="3492778"/>
        <a:ext cx="711262" cy="2382988"/>
      </dsp:txXfrm>
    </dsp:sp>
    <dsp:sp modelId="{C16FED3C-4CEA-49B8-9612-6BF2087D54A1}">
      <dsp:nvSpPr>
        <dsp:cNvPr id="0" name=""/>
        <dsp:cNvSpPr/>
      </dsp:nvSpPr>
      <dsp:spPr>
        <a:xfrm>
          <a:off x="4638062" y="1890050"/>
          <a:ext cx="1393674" cy="923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FA9CC-A4DE-4A05-8266-691ECD820C04}">
      <dsp:nvSpPr>
        <dsp:cNvPr id="0" name=""/>
        <dsp:cNvSpPr/>
      </dsp:nvSpPr>
      <dsp:spPr>
        <a:xfrm>
          <a:off x="4722008" y="1969799"/>
          <a:ext cx="1393674" cy="9238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imes New Roman" pitchFamily="18" charset="0"/>
              <a:cs typeface="Times New Roman" pitchFamily="18" charset="0"/>
            </a:rPr>
            <a:t>Đối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với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các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sơ</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hoạt</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động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trước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ngày</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Luật</a:t>
          </a:r>
          <a:r>
            <a:rPr lang="en-US" sz="900" kern="1200" dirty="0">
              <a:latin typeface="Times New Roman" pitchFamily="18" charset="0"/>
              <a:cs typeface="Times New Roman" pitchFamily="18" charset="0"/>
            </a:rPr>
            <a:t> có </a:t>
          </a:r>
          <a:r>
            <a:rPr lang="en-US" sz="900" kern="1200" dirty="0" err="1">
              <a:latin typeface="Times New Roman" pitchFamily="18" charset="0"/>
              <a:cs typeface="Times New Roman" pitchFamily="18" charset="0"/>
            </a:rPr>
            <a:t>hiệu</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lực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hành</a:t>
          </a:r>
          <a:r>
            <a:rPr lang="en-US" sz="900" kern="1200" dirty="0">
              <a:latin typeface="Times New Roman" pitchFamily="18" charset="0"/>
              <a:cs typeface="Times New Roman" pitchFamily="18" charset="0"/>
            </a:rPr>
            <a:t> có </a:t>
          </a:r>
          <a:r>
            <a:rPr lang="en-US" sz="900" kern="1200" dirty="0" err="1">
              <a:latin typeface="Times New Roman" pitchFamily="18" charset="0"/>
              <a:cs typeface="Times New Roman" pitchFamily="18" charset="0"/>
            </a:rPr>
            <a:t>phát</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sinh</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chất</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thuộc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đối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tượng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có GPMT </a:t>
          </a:r>
          <a:r>
            <a:rPr lang="en-US" sz="900" kern="1200" dirty="0" err="1">
              <a:latin typeface="Times New Roman" pitchFamily="18" charset="0"/>
              <a:cs typeface="Times New Roman" pitchFamily="18" charset="0"/>
            </a:rPr>
            <a:t>phải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thực</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hiện</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trong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thời</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hạn</a:t>
          </a:r>
          <a:r>
            <a:rPr lang="en-US" sz="900" kern="1200" dirty="0">
              <a:latin typeface="Times New Roman" pitchFamily="18" charset="0"/>
              <a:cs typeface="Times New Roman" pitchFamily="18" charset="0"/>
            </a:rPr>
            <a:t> 24 </a:t>
          </a:r>
          <a:r>
            <a:rPr lang="en-US" sz="900" kern="1200" dirty="0" err="1">
              <a:latin typeface="Times New Roman" pitchFamily="18" charset="0"/>
              <a:cs typeface="Times New Roman" pitchFamily="18" charset="0"/>
            </a:rPr>
            <a:t>tháng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tư</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ngày</a:t>
          </a:r>
          <a:r>
            <a:rPr lang="en-US" sz="900" kern="1200" dirty="0">
              <a:latin typeface="Times New Roman" pitchFamily="18" charset="0"/>
              <a:cs typeface="Times New Roman" pitchFamily="18" charset="0"/>
            </a:rPr>
            <a:t> 01/01/2022)</a:t>
          </a:r>
        </a:p>
      </dsp:txBody>
      <dsp:txXfrm>
        <a:off x="4749066" y="1996857"/>
        <a:ext cx="1339558" cy="869727"/>
      </dsp:txXfrm>
    </dsp:sp>
    <dsp:sp modelId="{457806E1-0E2C-4394-A67B-C76EC5053E84}">
      <dsp:nvSpPr>
        <dsp:cNvPr id="0" name=""/>
        <dsp:cNvSpPr/>
      </dsp:nvSpPr>
      <dsp:spPr>
        <a:xfrm>
          <a:off x="6889342" y="1064582"/>
          <a:ext cx="1015303" cy="441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CB3CD-8DE4-4BCB-A75B-BDE30DA1F31B}">
      <dsp:nvSpPr>
        <dsp:cNvPr id="0" name=""/>
        <dsp:cNvSpPr/>
      </dsp:nvSpPr>
      <dsp:spPr>
        <a:xfrm>
          <a:off x="6973289" y="1144331"/>
          <a:ext cx="1015303" cy="441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itchFamily="18" charset="0"/>
              <a:cs typeface="Times New Roman" pitchFamily="18" charset="0"/>
            </a:rPr>
            <a:t>Nội</a:t>
          </a:r>
          <a:r>
            <a:rPr lang="en-US" sz="1300" kern="1200" dirty="0">
              <a:latin typeface="Times New Roman" pitchFamily="18" charset="0"/>
              <a:cs typeface="Times New Roman" pitchFamily="18" charset="0"/>
            </a:rPr>
            <a:t> dung</a:t>
          </a:r>
        </a:p>
      </dsp:txBody>
      <dsp:txXfrm>
        <a:off x="6986215" y="1157257"/>
        <a:ext cx="989451" cy="415464"/>
      </dsp:txXfrm>
    </dsp:sp>
    <dsp:sp modelId="{84FA67B2-3CE9-4E08-839B-54A9897F1967}">
      <dsp:nvSpPr>
        <dsp:cNvPr id="0" name=""/>
        <dsp:cNvSpPr/>
      </dsp:nvSpPr>
      <dsp:spPr>
        <a:xfrm>
          <a:off x="6130008" y="1885343"/>
          <a:ext cx="2506138" cy="923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0F175-AD05-40F9-8783-A43F62983D1B}">
      <dsp:nvSpPr>
        <dsp:cNvPr id="0" name=""/>
        <dsp:cNvSpPr/>
      </dsp:nvSpPr>
      <dsp:spPr>
        <a:xfrm>
          <a:off x="6213955" y="1965092"/>
          <a:ext cx="2506138" cy="9238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100000"/>
            </a:lnSpc>
            <a:spcBef>
              <a:spcPct val="0"/>
            </a:spcBef>
            <a:spcAft>
              <a:spcPts val="0"/>
            </a:spcAft>
            <a:buNone/>
          </a:pPr>
          <a:r>
            <a:rPr lang="en-US" sz="900" kern="1200" dirty="0">
              <a:latin typeface="Times New Roman" pitchFamily="18" charset="0"/>
              <a:cs typeface="Times New Roman" pitchFamily="18" charset="0"/>
            </a:rPr>
            <a:t>a)</a:t>
          </a:r>
          <a:r>
            <a:rPr lang="vi-VN" sz="900" kern="1200" dirty="0">
              <a:latin typeface="Times New Roman" pitchFamily="18" charset="0"/>
              <a:cs typeface="Times New Roman" pitchFamily="18" charset="0"/>
            </a:rPr>
            <a:t>Thông</a:t>
          </a:r>
          <a:r>
            <a:rPr lang="vi-VN" sz="900" kern="1200" spc="-10" dirty="0">
              <a:latin typeface="Times New Roman" pitchFamily="18" charset="0"/>
              <a:cs typeface="Times New Roman" pitchFamily="18" charset="0"/>
            </a:rPr>
            <a:t> </a:t>
          </a:r>
          <a:r>
            <a:rPr lang="vi-VN" sz="900" kern="1200" dirty="0">
              <a:latin typeface="Times New Roman" pitchFamily="18" charset="0"/>
              <a:cs typeface="Times New Roman" pitchFamily="18" charset="0"/>
            </a:rPr>
            <a:t>tin</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chung</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về</a:t>
          </a:r>
          <a:r>
            <a:rPr lang="vi-VN" sz="900" kern="1200" spc="-10" dirty="0">
              <a:latin typeface="Times New Roman" pitchFamily="18" charset="0"/>
              <a:cs typeface="Times New Roman" pitchFamily="18" charset="0"/>
            </a:rPr>
            <a:t> </a:t>
          </a:r>
          <a:r>
            <a:rPr lang="vi-VN" sz="900" kern="1200" dirty="0">
              <a:latin typeface="Times New Roman" pitchFamily="18" charset="0"/>
              <a:cs typeface="Times New Roman" pitchFamily="18" charset="0"/>
            </a:rPr>
            <a:t>DA</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đầu</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tư,</a:t>
          </a:r>
          <a:r>
            <a:rPr lang="vi-VN" sz="900" kern="1200" spc="-25" dirty="0">
              <a:latin typeface="Times New Roman" pitchFamily="18" charset="0"/>
              <a:cs typeface="Times New Roman" pitchFamily="18" charset="0"/>
            </a:rPr>
            <a:t> </a:t>
          </a:r>
          <a:r>
            <a:rPr lang="vi-VN" sz="900" kern="1200" dirty="0">
              <a:latin typeface="Times New Roman" pitchFamily="18" charset="0"/>
              <a:cs typeface="Times New Roman" pitchFamily="18" charset="0"/>
            </a:rPr>
            <a:t>cơ</a:t>
          </a:r>
          <a:r>
            <a:rPr lang="vi-VN" sz="900" kern="1200" spc="5" dirty="0">
              <a:latin typeface="Times New Roman" pitchFamily="18" charset="0"/>
              <a:cs typeface="Times New Roman" pitchFamily="18" charset="0"/>
            </a:rPr>
            <a:t> </a:t>
          </a:r>
          <a:r>
            <a:rPr lang="vi-VN" sz="900" kern="1200" spc="-25" dirty="0">
              <a:latin typeface="Times New Roman" pitchFamily="18" charset="0"/>
              <a:cs typeface="Times New Roman" pitchFamily="18" charset="0"/>
            </a:rPr>
            <a:t>sở</a:t>
          </a:r>
          <a:endParaRPr lang="vi-VN" sz="900" kern="1200" dirty="0">
            <a:latin typeface="Times New Roman" pitchFamily="18" charset="0"/>
            <a:cs typeface="Times New Roman" pitchFamily="18" charset="0"/>
          </a:endParaRPr>
        </a:p>
        <a:p>
          <a:pPr marL="0" lvl="0" indent="0" algn="l" defTabSz="400050">
            <a:lnSpc>
              <a:spcPct val="100000"/>
            </a:lnSpc>
            <a:spcBef>
              <a:spcPct val="0"/>
            </a:spcBef>
            <a:spcAft>
              <a:spcPts val="0"/>
            </a:spcAft>
            <a:buNone/>
          </a:pPr>
          <a:r>
            <a:rPr lang="en-US" sz="900" kern="1200" dirty="0">
              <a:latin typeface="Times New Roman" pitchFamily="18" charset="0"/>
              <a:cs typeface="Times New Roman" pitchFamily="18" charset="0"/>
            </a:rPr>
            <a:t>b) </a:t>
          </a:r>
          <a:r>
            <a:rPr lang="en-US" sz="900" kern="1200" dirty="0" err="1">
              <a:latin typeface="Times New Roman" pitchFamily="18" charset="0"/>
              <a:cs typeface="Times New Roman" pitchFamily="18" charset="0"/>
            </a:rPr>
            <a:t>Loại</a:t>
          </a:r>
          <a:r>
            <a:rPr lang="en-US" sz="900" kern="1200" spc="4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hình</a:t>
          </a:r>
          <a:r>
            <a:rPr lang="en-US" sz="900" kern="1200" spc="55" dirty="0">
              <a:latin typeface="Times New Roman" pitchFamily="18" charset="0"/>
              <a:cs typeface="Times New Roman" pitchFamily="18" charset="0"/>
            </a:rPr>
            <a:t> </a:t>
          </a:r>
          <a:r>
            <a:rPr lang="en-US" sz="900" kern="1200" dirty="0">
              <a:latin typeface="Times New Roman" pitchFamily="18" charset="0"/>
              <a:cs typeface="Times New Roman" pitchFamily="18" charset="0"/>
            </a:rPr>
            <a:t>SXKDDV;</a:t>
          </a:r>
          <a:r>
            <a:rPr lang="en-US" sz="900" kern="1200" spc="4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công</a:t>
          </a:r>
          <a:r>
            <a:rPr lang="en-US" sz="900" kern="1200" spc="5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nghệ</a:t>
          </a:r>
          <a:r>
            <a:rPr lang="en-US" sz="900" kern="1200" dirty="0">
              <a:latin typeface="Times New Roman" pitchFamily="18" charset="0"/>
              <a:cs typeface="Times New Roman" pitchFamily="18" charset="0"/>
            </a:rPr>
            <a:t>,</a:t>
          </a:r>
          <a:r>
            <a:rPr lang="en-US" sz="900" kern="1200" spc="5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công</a:t>
          </a:r>
          <a:r>
            <a:rPr lang="en-US" sz="900" kern="1200" spc="6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suất</a:t>
          </a:r>
          <a:r>
            <a:rPr lang="en-US" sz="900" kern="1200" dirty="0">
              <a:latin typeface="Times New Roman" pitchFamily="18" charset="0"/>
              <a:cs typeface="Times New Roman" pitchFamily="18" charset="0"/>
            </a:rPr>
            <a:t>,</a:t>
          </a:r>
          <a:r>
            <a:rPr lang="en-US" sz="900" kern="1200" spc="5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sản</a:t>
          </a:r>
          <a:r>
            <a:rPr lang="en-US" sz="900" kern="1200" spc="4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phẩm</a:t>
          </a:r>
          <a:r>
            <a:rPr lang="en-US" sz="900" kern="1200" dirty="0">
              <a:latin typeface="Times New Roman" pitchFamily="18" charset="0"/>
              <a:cs typeface="Times New Roman" pitchFamily="18" charset="0"/>
            </a:rPr>
            <a:t>;</a:t>
          </a:r>
          <a:r>
            <a:rPr lang="en-US" sz="900" kern="1200" spc="4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nguyên</a:t>
          </a:r>
          <a:r>
            <a:rPr lang="en-US" sz="900" kern="1200" spc="6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liệu</a:t>
          </a:r>
          <a:r>
            <a:rPr lang="en-US" sz="900" kern="1200" dirty="0">
              <a:latin typeface="Times New Roman" pitchFamily="18" charset="0"/>
              <a:cs typeface="Times New Roman" pitchFamily="18" charset="0"/>
            </a:rPr>
            <a:t>,</a:t>
          </a:r>
          <a:r>
            <a:rPr lang="en-US" sz="900" kern="1200" spc="6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nhiên</a:t>
          </a:r>
          <a:r>
            <a:rPr lang="en-US" sz="900" kern="1200" spc="7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liệu</a:t>
          </a:r>
          <a:r>
            <a:rPr lang="en-US" sz="900" kern="1200" dirty="0">
              <a:latin typeface="Times New Roman" pitchFamily="18" charset="0"/>
              <a:cs typeface="Times New Roman" pitchFamily="18" charset="0"/>
            </a:rPr>
            <a:t>,</a:t>
          </a:r>
          <a:r>
            <a:rPr lang="en-US" sz="900" kern="1200" spc="55" dirty="0">
              <a:latin typeface="Times New Roman" pitchFamily="18" charset="0"/>
              <a:cs typeface="Times New Roman" pitchFamily="18" charset="0"/>
            </a:rPr>
            <a:t> </a:t>
          </a:r>
          <a:r>
            <a:rPr lang="en-US" sz="900" kern="1200" spc="-25" dirty="0" err="1">
              <a:latin typeface="Times New Roman" pitchFamily="18" charset="0"/>
              <a:cs typeface="Times New Roman" pitchFamily="18" charset="0"/>
            </a:rPr>
            <a:t>hóa</a:t>
          </a:r>
          <a:r>
            <a:rPr lang="en-US" sz="900" kern="1200" spc="-2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chất</a:t>
          </a:r>
          <a:r>
            <a:rPr lang="en-US" sz="900" kern="1200" spc="-3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sử</a:t>
          </a:r>
          <a:r>
            <a:rPr lang="en-US" sz="900" kern="1200" spc="-5"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dụng</a:t>
          </a:r>
          <a:r>
            <a:rPr lang="en-US" sz="900" kern="1200" dirty="0">
              <a:latin typeface="Times New Roman" pitchFamily="18" charset="0"/>
              <a:cs typeface="Times New Roman" pitchFamily="18" charset="0"/>
            </a:rPr>
            <a:t> (</a:t>
          </a:r>
          <a:r>
            <a:rPr lang="en-US" sz="900" kern="1200" dirty="0" err="1">
              <a:latin typeface="Times New Roman" pitchFamily="18" charset="0"/>
              <a:cs typeface="Times New Roman" pitchFamily="18" charset="0"/>
            </a:rPr>
            <a:t>nếu</a:t>
          </a:r>
          <a:r>
            <a:rPr lang="en-US" sz="900" kern="1200" spc="-5" dirty="0">
              <a:latin typeface="Times New Roman" pitchFamily="18" charset="0"/>
              <a:cs typeface="Times New Roman" pitchFamily="18" charset="0"/>
            </a:rPr>
            <a:t> </a:t>
          </a:r>
          <a:r>
            <a:rPr lang="en-US" sz="900" kern="1200" spc="-25" dirty="0" err="1">
              <a:latin typeface="Times New Roman" pitchFamily="18" charset="0"/>
              <a:cs typeface="Times New Roman" pitchFamily="18" charset="0"/>
            </a:rPr>
            <a:t>có</a:t>
          </a:r>
          <a:r>
            <a:rPr lang="en-US" sz="900" kern="1200" spc="-25" dirty="0">
              <a:latin typeface="Times New Roman" pitchFamily="18" charset="0"/>
              <a:cs typeface="Times New Roman" pitchFamily="18" charset="0"/>
            </a:rPr>
            <a:t>)</a:t>
          </a:r>
          <a:endParaRPr lang="en-US" sz="900" kern="1200" dirty="0">
            <a:latin typeface="Times New Roman" pitchFamily="18" charset="0"/>
            <a:cs typeface="Times New Roman" pitchFamily="18" charset="0"/>
          </a:endParaRPr>
        </a:p>
        <a:p>
          <a:pPr marL="0" lvl="0" indent="0" algn="l" defTabSz="400050">
            <a:lnSpc>
              <a:spcPct val="100000"/>
            </a:lnSpc>
            <a:spcBef>
              <a:spcPct val="0"/>
            </a:spcBef>
            <a:spcAft>
              <a:spcPts val="0"/>
            </a:spcAft>
            <a:buNone/>
          </a:pPr>
          <a:r>
            <a:rPr lang="en-US" sz="900" kern="1200" dirty="0">
              <a:latin typeface="Times New Roman" pitchFamily="18" charset="0"/>
              <a:cs typeface="Times New Roman" pitchFamily="18" charset="0"/>
            </a:rPr>
            <a:t>c) </a:t>
          </a:r>
          <a:r>
            <a:rPr lang="vi-VN" sz="900" kern="1200" dirty="0">
              <a:latin typeface="Times New Roman" pitchFamily="18" charset="0"/>
              <a:cs typeface="Times New Roman" pitchFamily="18" charset="0"/>
            </a:rPr>
            <a:t>Loại</a:t>
          </a:r>
          <a:r>
            <a:rPr lang="vi-VN" sz="900" kern="1200" spc="-20" dirty="0">
              <a:latin typeface="Times New Roman" pitchFamily="18" charset="0"/>
              <a:cs typeface="Times New Roman" pitchFamily="18" charset="0"/>
            </a:rPr>
            <a:t> </a:t>
          </a:r>
          <a:r>
            <a:rPr lang="vi-VN" sz="900" kern="1200" dirty="0">
              <a:latin typeface="Times New Roman" pitchFamily="18" charset="0"/>
              <a:cs typeface="Times New Roman" pitchFamily="18" charset="0"/>
            </a:rPr>
            <a:t>và</a:t>
          </a:r>
          <a:r>
            <a:rPr lang="vi-VN" sz="900" kern="1200" spc="-20" dirty="0">
              <a:latin typeface="Times New Roman" pitchFamily="18" charset="0"/>
              <a:cs typeface="Times New Roman" pitchFamily="18" charset="0"/>
            </a:rPr>
            <a:t> </a:t>
          </a:r>
          <a:r>
            <a:rPr lang="vi-VN" sz="900" kern="1200" dirty="0">
              <a:latin typeface="Times New Roman" pitchFamily="18" charset="0"/>
              <a:cs typeface="Times New Roman" pitchFamily="18" charset="0"/>
            </a:rPr>
            <a:t>khối lượng</a:t>
          </a:r>
          <a:r>
            <a:rPr lang="vi-VN" sz="900" kern="1200" spc="-10" dirty="0">
              <a:latin typeface="Times New Roman" pitchFamily="18" charset="0"/>
              <a:cs typeface="Times New Roman" pitchFamily="18" charset="0"/>
            </a:rPr>
            <a:t> </a:t>
          </a:r>
          <a:r>
            <a:rPr lang="vi-VN" sz="900" kern="1200" dirty="0">
              <a:latin typeface="Times New Roman" pitchFamily="18" charset="0"/>
              <a:cs typeface="Times New Roman" pitchFamily="18" charset="0"/>
            </a:rPr>
            <a:t>chất</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thải</a:t>
          </a:r>
          <a:r>
            <a:rPr lang="vi-VN" sz="900" kern="1200" spc="-20" dirty="0">
              <a:latin typeface="Times New Roman" pitchFamily="18" charset="0"/>
              <a:cs typeface="Times New Roman" pitchFamily="18" charset="0"/>
            </a:rPr>
            <a:t> </a:t>
          </a:r>
          <a:r>
            <a:rPr lang="vi-VN" sz="900" kern="1200" dirty="0">
              <a:latin typeface="Times New Roman" pitchFamily="18" charset="0"/>
              <a:cs typeface="Times New Roman" pitchFamily="18" charset="0"/>
            </a:rPr>
            <a:t>phát</a:t>
          </a:r>
          <a:r>
            <a:rPr lang="vi-VN" sz="900" kern="1200" spc="-10" dirty="0">
              <a:latin typeface="Times New Roman" pitchFamily="18" charset="0"/>
              <a:cs typeface="Times New Roman" pitchFamily="18" charset="0"/>
            </a:rPr>
            <a:t> </a:t>
          </a:r>
          <a:r>
            <a:rPr lang="vi-VN" sz="900" kern="1200" spc="-20" dirty="0">
              <a:latin typeface="Times New Roman" pitchFamily="18" charset="0"/>
              <a:cs typeface="Times New Roman" pitchFamily="18" charset="0"/>
            </a:rPr>
            <a:t>sinh</a:t>
          </a:r>
          <a:endParaRPr lang="vi-VN" sz="900" kern="1200" dirty="0">
            <a:latin typeface="Times New Roman" pitchFamily="18" charset="0"/>
            <a:cs typeface="Times New Roman" pitchFamily="18" charset="0"/>
          </a:endParaRPr>
        </a:p>
        <a:p>
          <a:pPr marL="0" lvl="0" indent="0" algn="l" defTabSz="400050">
            <a:lnSpc>
              <a:spcPct val="100000"/>
            </a:lnSpc>
            <a:spcBef>
              <a:spcPct val="0"/>
            </a:spcBef>
            <a:spcAft>
              <a:spcPts val="0"/>
            </a:spcAft>
            <a:buNone/>
          </a:pPr>
          <a:r>
            <a:rPr lang="en-US" sz="900" kern="1200" dirty="0">
              <a:latin typeface="Times New Roman" pitchFamily="18" charset="0"/>
              <a:cs typeface="Times New Roman" pitchFamily="18" charset="0"/>
            </a:rPr>
            <a:t>d) </a:t>
          </a:r>
          <a:r>
            <a:rPr lang="vi-VN" sz="900" kern="1200" dirty="0">
              <a:latin typeface="Times New Roman" pitchFamily="18" charset="0"/>
              <a:cs typeface="Times New Roman" pitchFamily="18" charset="0"/>
            </a:rPr>
            <a:t>Phương</a:t>
          </a:r>
          <a:r>
            <a:rPr lang="vi-VN" sz="900" kern="1200" spc="-10" dirty="0">
              <a:latin typeface="Times New Roman" pitchFamily="18" charset="0"/>
              <a:cs typeface="Times New Roman" pitchFamily="18" charset="0"/>
            </a:rPr>
            <a:t> </a:t>
          </a:r>
          <a:r>
            <a:rPr lang="vi-VN" sz="900" kern="1200" dirty="0">
              <a:latin typeface="Times New Roman" pitchFamily="18" charset="0"/>
              <a:cs typeface="Times New Roman" pitchFamily="18" charset="0"/>
            </a:rPr>
            <a:t>án</a:t>
          </a:r>
          <a:r>
            <a:rPr lang="vi-VN" sz="900" kern="1200" spc="-20" dirty="0">
              <a:latin typeface="Times New Roman" pitchFamily="18" charset="0"/>
              <a:cs typeface="Times New Roman" pitchFamily="18" charset="0"/>
            </a:rPr>
            <a:t> </a:t>
          </a:r>
          <a:r>
            <a:rPr lang="vi-VN" sz="900" kern="1200" dirty="0">
              <a:latin typeface="Times New Roman" pitchFamily="18" charset="0"/>
              <a:cs typeface="Times New Roman" pitchFamily="18" charset="0"/>
            </a:rPr>
            <a:t>thu</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gom,</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quản</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lý và</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xử</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lý chất</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thải</a:t>
          </a:r>
          <a:r>
            <a:rPr lang="vi-VN" sz="900" kern="1200" spc="-20" dirty="0">
              <a:latin typeface="Times New Roman" pitchFamily="18" charset="0"/>
              <a:cs typeface="Times New Roman" pitchFamily="18" charset="0"/>
            </a:rPr>
            <a:t> </a:t>
          </a:r>
          <a:r>
            <a:rPr lang="vi-VN" sz="900" kern="1200" dirty="0">
              <a:latin typeface="Times New Roman" pitchFamily="18" charset="0"/>
              <a:cs typeface="Times New Roman" pitchFamily="18" charset="0"/>
            </a:rPr>
            <a:t>theo</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quy</a:t>
          </a:r>
          <a:r>
            <a:rPr lang="vi-VN" sz="900" kern="1200" spc="-10" dirty="0">
              <a:latin typeface="Times New Roman" pitchFamily="18" charset="0"/>
              <a:cs typeface="Times New Roman" pitchFamily="18" charset="0"/>
            </a:rPr>
            <a:t> </a:t>
          </a:r>
          <a:r>
            <a:rPr lang="vi-VN" sz="900" kern="1200" spc="-20" dirty="0">
              <a:latin typeface="Times New Roman" pitchFamily="18" charset="0"/>
              <a:cs typeface="Times New Roman" pitchFamily="18" charset="0"/>
            </a:rPr>
            <a:t>định </a:t>
          </a:r>
          <a:r>
            <a:rPr lang="vi-VN" sz="900" kern="1200" dirty="0">
              <a:latin typeface="Times New Roman" pitchFamily="18" charset="0"/>
              <a:cs typeface="Times New Roman" pitchFamily="18" charset="0"/>
            </a:rPr>
            <a:t>đ)</a:t>
          </a:r>
          <a:r>
            <a:rPr lang="vi-VN" sz="900" kern="1200" spc="-10" dirty="0">
              <a:latin typeface="Times New Roman" pitchFamily="18" charset="0"/>
              <a:cs typeface="Times New Roman" pitchFamily="18" charset="0"/>
            </a:rPr>
            <a:t> </a:t>
          </a:r>
          <a:r>
            <a:rPr lang="vi-VN" sz="900" kern="1200" dirty="0">
              <a:latin typeface="Times New Roman" pitchFamily="18" charset="0"/>
              <a:cs typeface="Times New Roman" pitchFamily="18" charset="0"/>
            </a:rPr>
            <a:t>Cam</a:t>
          </a:r>
          <a:r>
            <a:rPr lang="vi-VN" sz="900" kern="1200" spc="-15" dirty="0">
              <a:latin typeface="Times New Roman" pitchFamily="18" charset="0"/>
              <a:cs typeface="Times New Roman" pitchFamily="18" charset="0"/>
            </a:rPr>
            <a:t> </a:t>
          </a:r>
          <a:r>
            <a:rPr lang="vi-VN" sz="900" kern="1200" dirty="0">
              <a:latin typeface="Times New Roman" pitchFamily="18" charset="0"/>
              <a:cs typeface="Times New Roman" pitchFamily="18" charset="0"/>
            </a:rPr>
            <a:t>kết</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thực</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hiện công</a:t>
          </a:r>
          <a:r>
            <a:rPr lang="vi-VN" sz="900" kern="1200" spc="-5" dirty="0">
              <a:latin typeface="Times New Roman" pitchFamily="18" charset="0"/>
              <a:cs typeface="Times New Roman" pitchFamily="18" charset="0"/>
            </a:rPr>
            <a:t> </a:t>
          </a:r>
          <a:r>
            <a:rPr lang="vi-VN" sz="900" kern="1200" dirty="0">
              <a:latin typeface="Times New Roman" pitchFamily="18" charset="0"/>
              <a:cs typeface="Times New Roman" pitchFamily="18" charset="0"/>
            </a:rPr>
            <a:t>tác</a:t>
          </a:r>
          <a:r>
            <a:rPr lang="vi-VN" sz="900" kern="1200" spc="-15" dirty="0">
              <a:latin typeface="Times New Roman" pitchFamily="18" charset="0"/>
              <a:cs typeface="Times New Roman" pitchFamily="18" charset="0"/>
            </a:rPr>
            <a:t> </a:t>
          </a:r>
          <a:r>
            <a:rPr lang="vi-VN" sz="900" kern="1200" spc="-20" dirty="0">
              <a:latin typeface="Times New Roman" pitchFamily="18" charset="0"/>
              <a:cs typeface="Times New Roman" pitchFamily="18" charset="0"/>
            </a:rPr>
            <a:t>BVMT</a:t>
          </a:r>
          <a:endParaRPr lang="en-US" sz="900" kern="1200" dirty="0">
            <a:latin typeface="Times New Roman" pitchFamily="18" charset="0"/>
            <a:cs typeface="Times New Roman" pitchFamily="18" charset="0"/>
          </a:endParaRPr>
        </a:p>
      </dsp:txBody>
      <dsp:txXfrm>
        <a:off x="6241013" y="1992150"/>
        <a:ext cx="2452022" cy="869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CD546-4701-40AB-BD0F-83D02917A3B1}">
      <dsp:nvSpPr>
        <dsp:cNvPr id="0" name=""/>
        <dsp:cNvSpPr/>
      </dsp:nvSpPr>
      <dsp:spPr>
        <a:xfrm>
          <a:off x="130431" y="2369"/>
          <a:ext cx="7323727" cy="65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vi-VN" sz="3000" b="1" kern="1200" dirty="0">
              <a:solidFill>
                <a:srgbClr val="FF0000"/>
              </a:solidFill>
              <a:latin typeface="Times New Roman" pitchFamily="18" charset="0"/>
              <a:cs typeface="Times New Roman" pitchFamily="18" charset="0"/>
            </a:rPr>
            <a:t>Các</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loại</a:t>
          </a:r>
          <a:r>
            <a:rPr lang="en-US" sz="3000" b="1" kern="1200" dirty="0">
              <a:solidFill>
                <a:srgbClr val="FF0000"/>
              </a:solidFill>
              <a:latin typeface="Times New Roman" pitchFamily="18" charset="0"/>
              <a:cs typeface="Times New Roman" pitchFamily="18" charset="0"/>
            </a:rPr>
            <a:t> TTMT:</a:t>
          </a:r>
        </a:p>
      </dsp:txBody>
      <dsp:txXfrm>
        <a:off x="130431" y="2369"/>
        <a:ext cx="7323727" cy="658043"/>
      </dsp:txXfrm>
    </dsp:sp>
    <dsp:sp modelId="{B44E8585-76E1-45EB-9368-C90A5C23E963}">
      <dsp:nvSpPr>
        <dsp:cNvPr id="0" name=""/>
        <dsp:cNvSpPr/>
      </dsp:nvSpPr>
      <dsp:spPr>
        <a:xfrm>
          <a:off x="130431"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7B60A-C414-4055-B26A-8A0DAE471DF7}">
      <dsp:nvSpPr>
        <dsp:cNvPr id="0" name=""/>
        <dsp:cNvSpPr/>
      </dsp:nvSpPr>
      <dsp:spPr>
        <a:xfrm>
          <a:off x="1159821"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F5C31-4A31-477C-822D-CFB5BD9CEC4C}">
      <dsp:nvSpPr>
        <dsp:cNvPr id="0" name=""/>
        <dsp:cNvSpPr/>
      </dsp:nvSpPr>
      <dsp:spPr>
        <a:xfrm>
          <a:off x="2190026"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64A57-8875-4420-93DA-22FD3FB0A70C}">
      <dsp:nvSpPr>
        <dsp:cNvPr id="0" name=""/>
        <dsp:cNvSpPr/>
      </dsp:nvSpPr>
      <dsp:spPr>
        <a:xfrm>
          <a:off x="3219416"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8B1CE-722B-4D17-A31A-AE26E65055DB}">
      <dsp:nvSpPr>
        <dsp:cNvPr id="0" name=""/>
        <dsp:cNvSpPr/>
      </dsp:nvSpPr>
      <dsp:spPr>
        <a:xfrm>
          <a:off x="4249621"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8CCCF-9AFF-46FF-A30E-95DD102D56A4}">
      <dsp:nvSpPr>
        <dsp:cNvPr id="0" name=""/>
        <dsp:cNvSpPr/>
      </dsp:nvSpPr>
      <dsp:spPr>
        <a:xfrm>
          <a:off x="5279011"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5EB48-93E1-42F8-BC47-27B0F0516AC9}">
      <dsp:nvSpPr>
        <dsp:cNvPr id="0" name=""/>
        <dsp:cNvSpPr/>
      </dsp:nvSpPr>
      <dsp:spPr>
        <a:xfrm>
          <a:off x="6309216" y="660413"/>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17EA7-80C8-440F-85FB-9F597AEA0BC1}">
      <dsp:nvSpPr>
        <dsp:cNvPr id="0" name=""/>
        <dsp:cNvSpPr/>
      </dsp:nvSpPr>
      <dsp:spPr>
        <a:xfrm>
          <a:off x="130431" y="796037"/>
          <a:ext cx="7418936" cy="10849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Thông</a:t>
          </a:r>
          <a:r>
            <a:rPr lang="en-US" sz="2400" kern="1200" dirty="0">
              <a:latin typeface="Times New Roman" pitchFamily="18" charset="0"/>
              <a:cs typeface="Times New Roman" pitchFamily="18" charset="0"/>
            </a:rPr>
            <a:t> tin </a:t>
          </a:r>
          <a:r>
            <a:rPr lang="en-US" sz="2400" kern="1200" dirty="0" err="1">
              <a:latin typeface="Times New Roman" pitchFamily="18" charset="0"/>
              <a:cs typeface="Times New Roman" pitchFamily="18" charset="0"/>
            </a:rPr>
            <a:t>vê</a:t>
          </a:r>
          <a:r>
            <a:rPr lang="en-US" sz="2400" kern="1200" dirty="0">
              <a:latin typeface="Times New Roman" pitchFamily="18" charset="0"/>
              <a:cs typeface="Times New Roman" pitchFamily="18" charset="0"/>
            </a:rPr>
            <a:t>̀ BVMT </a:t>
          </a:r>
          <a:r>
            <a:rPr lang="en-US" sz="2400" kern="1200" dirty="0" err="1">
              <a:latin typeface="Times New Roman" pitchFamily="18" charset="0"/>
              <a:cs typeface="Times New Roman" pitchFamily="18" charset="0"/>
            </a:rPr>
            <a:t>cơ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nguồn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phát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thải</a:t>
          </a:r>
          <a:r>
            <a:rPr lang="en-US" sz="2400" kern="1200" dirty="0">
              <a:latin typeface="Times New Roman" pitchFamily="18" charset="0"/>
              <a:cs typeface="Times New Roman" pitchFamily="18" charset="0"/>
            </a:rPr>
            <a:t>;</a:t>
          </a:r>
        </a:p>
        <a:p>
          <a:pPr marL="0" lvl="0" indent="0" algn="l" defTabSz="1066800">
            <a:lnSpc>
              <a:spcPct val="90000"/>
            </a:lnSpc>
            <a:spcBef>
              <a:spcPct val="0"/>
            </a:spcBef>
            <a:spcAft>
              <a:spcPct val="35000"/>
            </a:spcAft>
            <a:buNone/>
          </a:pP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Thông</a:t>
          </a:r>
          <a:r>
            <a:rPr lang="en-US" sz="2400" kern="1200" dirty="0">
              <a:latin typeface="Times New Roman" pitchFamily="18" charset="0"/>
              <a:cs typeface="Times New Roman" pitchFamily="18" charset="0"/>
            </a:rPr>
            <a:t> tin </a:t>
          </a:r>
          <a:r>
            <a:rPr lang="en-US" sz="2400" kern="1200" dirty="0" err="1">
              <a:latin typeface="Times New Roman" pitchFamily="18" charset="0"/>
              <a:cs typeface="Times New Roman" pitchFamily="18" charset="0"/>
            </a:rPr>
            <a:t>vê</a:t>
          </a:r>
          <a:r>
            <a:rPr lang="en-US" sz="2400" kern="1200" dirty="0">
              <a:latin typeface="Times New Roman" pitchFamily="18" charset="0"/>
              <a:cs typeface="Times New Roman" pitchFamily="18" charset="0"/>
            </a:rPr>
            <a:t>̀ GPMT; </a:t>
          </a:r>
          <a:r>
            <a:rPr lang="en-US" sz="2400" kern="1200" dirty="0" err="1">
              <a:latin typeface="Times New Roman" pitchFamily="18" charset="0"/>
              <a:cs typeface="Times New Roman" pitchFamily="18" charset="0"/>
            </a:rPr>
            <a:t>kết</a:t>
          </a:r>
          <a:r>
            <a:rPr lang="en-US" sz="2400" kern="1200" dirty="0">
              <a:latin typeface="Times New Roman" pitchFamily="18" charset="0"/>
              <a:cs typeface="Times New Roman" pitchFamily="18" charset="0"/>
            </a:rPr>
            <a:t> quả </a:t>
          </a:r>
          <a:r>
            <a:rPr lang="en-US" sz="2400" kern="1200" dirty="0" err="1">
              <a:latin typeface="Times New Roman" pitchFamily="18" charset="0"/>
              <a:cs typeface="Times New Roman" pitchFamily="18" charset="0"/>
            </a:rPr>
            <a:t>thanh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kiểm</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tra</a:t>
          </a:r>
          <a:r>
            <a:rPr lang="en-US" sz="2000" kern="1200" dirty="0"/>
            <a:t>.</a:t>
          </a:r>
          <a:endParaRPr lang="en-US" sz="1700" kern="1200" dirty="0"/>
        </a:p>
      </dsp:txBody>
      <dsp:txXfrm>
        <a:off x="130431" y="796037"/>
        <a:ext cx="7418936" cy="1084996"/>
      </dsp:txXfrm>
    </dsp:sp>
    <dsp:sp modelId="{142BE141-4754-4825-9EF3-0F591E3D1118}">
      <dsp:nvSpPr>
        <dsp:cNvPr id="0" name=""/>
        <dsp:cNvSpPr/>
      </dsp:nvSpPr>
      <dsp:spPr>
        <a:xfrm>
          <a:off x="130431" y="2113497"/>
          <a:ext cx="7323727" cy="66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n-US" sz="3000" b="1" kern="1200" dirty="0" err="1">
              <a:solidFill>
                <a:srgbClr val="FF0000"/>
              </a:solidFill>
              <a:latin typeface="Times New Roman" pitchFamily="18" charset="0"/>
              <a:cs typeface="Times New Roman" pitchFamily="18" charset="0"/>
            </a:rPr>
            <a:t>Trách</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nhiệm</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chu</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dư</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án</a:t>
          </a:r>
          <a:r>
            <a:rPr lang="en-US" sz="3000" b="1" kern="1200" dirty="0">
              <a:solidFill>
                <a:srgbClr val="FF0000"/>
              </a:solidFill>
              <a:latin typeface="Times New Roman" pitchFamily="18" charset="0"/>
              <a:cs typeface="Times New Roman" pitchFamily="18" charset="0"/>
            </a:rPr>
            <a:t>/</a:t>
          </a:r>
          <a:r>
            <a:rPr lang="en-US" sz="3000" b="1" kern="1200" dirty="0" err="1">
              <a:solidFill>
                <a:srgbClr val="FF0000"/>
              </a:solidFill>
              <a:latin typeface="Times New Roman" pitchFamily="18" charset="0"/>
              <a:cs typeface="Times New Roman" pitchFamily="18" charset="0"/>
            </a:rPr>
            <a:t>cơ</a:t>
          </a:r>
          <a:r>
            <a:rPr lang="en-US" sz="3000" b="1" kern="1200" dirty="0">
              <a:solidFill>
                <a:srgbClr val="FF0000"/>
              </a:solidFill>
              <a:latin typeface="Times New Roman" pitchFamily="18" charset="0"/>
              <a:cs typeface="Times New Roman" pitchFamily="18" charset="0"/>
            </a:rPr>
            <a:t> </a:t>
          </a:r>
          <a:r>
            <a:rPr lang="en-US" sz="3000" b="1" kern="1200" dirty="0" err="1">
              <a:solidFill>
                <a:srgbClr val="FF0000"/>
              </a:solidFill>
              <a:latin typeface="Times New Roman" pitchFamily="18" charset="0"/>
              <a:cs typeface="Times New Roman" pitchFamily="18" charset="0"/>
            </a:rPr>
            <a:t>sơ</a:t>
          </a:r>
          <a:r>
            <a:rPr lang="en-US" sz="3000" b="1" kern="1200" dirty="0">
              <a:solidFill>
                <a:srgbClr val="FF0000"/>
              </a:solidFill>
              <a:latin typeface="Times New Roman" pitchFamily="18" charset="0"/>
              <a:cs typeface="Times New Roman" pitchFamily="18" charset="0"/>
            </a:rPr>
            <a:t>̉</a:t>
          </a:r>
          <a:endParaRPr lang="en-US" sz="3000" b="1" kern="1200" dirty="0"/>
        </a:p>
      </dsp:txBody>
      <dsp:txXfrm>
        <a:off x="130431" y="2113497"/>
        <a:ext cx="7323727" cy="665793"/>
      </dsp:txXfrm>
    </dsp:sp>
    <dsp:sp modelId="{477B5848-0196-4B06-B5AD-912AA43A03F6}">
      <dsp:nvSpPr>
        <dsp:cNvPr id="0" name=""/>
        <dsp:cNvSpPr/>
      </dsp:nvSpPr>
      <dsp:spPr>
        <a:xfrm>
          <a:off x="130431"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32A29-AF29-4384-840C-75724856FA92}">
      <dsp:nvSpPr>
        <dsp:cNvPr id="0" name=""/>
        <dsp:cNvSpPr/>
      </dsp:nvSpPr>
      <dsp:spPr>
        <a:xfrm>
          <a:off x="1159821"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D5B55-6B90-4083-846C-7C24146FB2D5}">
      <dsp:nvSpPr>
        <dsp:cNvPr id="0" name=""/>
        <dsp:cNvSpPr/>
      </dsp:nvSpPr>
      <dsp:spPr>
        <a:xfrm>
          <a:off x="2190026"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EF532-9F92-426C-BC3F-1628402D0732}">
      <dsp:nvSpPr>
        <dsp:cNvPr id="0" name=""/>
        <dsp:cNvSpPr/>
      </dsp:nvSpPr>
      <dsp:spPr>
        <a:xfrm>
          <a:off x="3219416"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A7D16-20D6-48DD-940B-637A38E2690F}">
      <dsp:nvSpPr>
        <dsp:cNvPr id="0" name=""/>
        <dsp:cNvSpPr/>
      </dsp:nvSpPr>
      <dsp:spPr>
        <a:xfrm>
          <a:off x="4249621"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694B2-3734-4493-AACB-917C9D0BF937}">
      <dsp:nvSpPr>
        <dsp:cNvPr id="0" name=""/>
        <dsp:cNvSpPr/>
      </dsp:nvSpPr>
      <dsp:spPr>
        <a:xfrm>
          <a:off x="5279011"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39F5E-222D-4A40-A736-1DED668BA43C}">
      <dsp:nvSpPr>
        <dsp:cNvPr id="0" name=""/>
        <dsp:cNvSpPr/>
      </dsp:nvSpPr>
      <dsp:spPr>
        <a:xfrm>
          <a:off x="6309216" y="3136037"/>
          <a:ext cx="1713752" cy="135624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16D12-7B8E-4F4B-8D4C-447D3BA5A52E}">
      <dsp:nvSpPr>
        <dsp:cNvPr id="0" name=""/>
        <dsp:cNvSpPr/>
      </dsp:nvSpPr>
      <dsp:spPr>
        <a:xfrm>
          <a:off x="130431" y="2779290"/>
          <a:ext cx="7418936" cy="20697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khai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báo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cáo</a:t>
          </a:r>
          <a:r>
            <a:rPr lang="en-US" sz="2000" kern="1200" dirty="0">
              <a:latin typeface="Times New Roman" pitchFamily="18" charset="0"/>
              <a:cs typeface="Times New Roman" pitchFamily="18" charset="0"/>
            </a:rPr>
            <a:t> ĐTM </a:t>
          </a:r>
          <a:r>
            <a:rPr lang="en-US" sz="2000" kern="1200" dirty="0" err="1">
              <a:latin typeface="Times New Roman" pitchFamily="18" charset="0"/>
              <a:cs typeface="Times New Roman" pitchFamily="18" charset="0"/>
            </a:rPr>
            <a:t>đa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được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phê</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duyệt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kết</a:t>
          </a:r>
          <a:r>
            <a:rPr lang="en-US" sz="2000" kern="1200" dirty="0">
              <a:latin typeface="Times New Roman" pitchFamily="18" charset="0"/>
              <a:cs typeface="Times New Roman" pitchFamily="18" charset="0"/>
            </a:rPr>
            <a:t> quả </a:t>
          </a:r>
          <a:r>
            <a:rPr lang="en-US" sz="2000" kern="1200" dirty="0" err="1">
              <a:latin typeface="Times New Roman" pitchFamily="18" charset="0"/>
              <a:cs typeface="Times New Roman" pitchFamily="18" charset="0"/>
            </a:rPr>
            <a:t>thẩm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định</a:t>
          </a:r>
          <a:r>
            <a:rPr lang="en-US" sz="2000" kern="1200" dirty="0">
              <a:latin typeface="Times New Roman" pitchFamily="18" charset="0"/>
              <a:cs typeface="Times New Roman" pitchFamily="18" charset="0"/>
            </a:rPr>
            <a:t>/GPMT: 10 </a:t>
          </a:r>
          <a:r>
            <a:rPr lang="en-US" sz="2000" kern="1200" dirty="0" err="1">
              <a:latin typeface="Times New Roman" pitchFamily="18" charset="0"/>
              <a:cs typeface="Times New Roman" pitchFamily="18" charset="0"/>
            </a:rPr>
            <a:t>ngày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sau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khi</a:t>
          </a:r>
          <a:r>
            <a:rPr lang="en-US" sz="2000" kern="1200" dirty="0">
              <a:latin typeface="Times New Roman" pitchFamily="18" charset="0"/>
              <a:cs typeface="Times New Roman" pitchFamily="18" charset="0"/>
            </a:rPr>
            <a:t> có QĐ/</a:t>
          </a:r>
          <a:r>
            <a:rPr lang="en-US" sz="2000" kern="1200" dirty="0" err="1">
              <a:latin typeface="Times New Roman" pitchFamily="18" charset="0"/>
              <a:cs typeface="Times New Roman" pitchFamily="18" charset="0"/>
            </a:rPr>
            <a:t>cấp</a:t>
          </a:r>
          <a:r>
            <a:rPr lang="en-US" sz="2000" kern="1200" dirty="0">
              <a:latin typeface="Times New Roman" pitchFamily="18" charset="0"/>
              <a:cs typeface="Times New Roman" pitchFamily="18" charset="0"/>
            </a:rPr>
            <a:t> GPMT; </a:t>
          </a:r>
          <a:r>
            <a:rPr lang="en-US" sz="2000" kern="1200" dirty="0" err="1">
              <a:latin typeface="Times New Roman" pitchFamily="18" charset="0"/>
              <a:cs typeface="Times New Roman" pitchFamily="18" charset="0"/>
            </a:rPr>
            <a:t>suốt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thời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gian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hoạt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trên</a:t>
          </a:r>
          <a:r>
            <a:rPr lang="en-US" sz="2000" kern="1200" dirty="0">
              <a:latin typeface="Times New Roman" pitchFamily="18" charset="0"/>
              <a:cs typeface="Times New Roman" pitchFamily="18" charset="0"/>
            </a:rPr>
            <a:t> website </a:t>
          </a:r>
          <a:r>
            <a:rPr lang="en-US" sz="2000" kern="1200" dirty="0" err="1">
              <a:latin typeface="Times New Roman" pitchFamily="18" charset="0"/>
              <a:cs typeface="Times New Roman" pitchFamily="18" charset="0"/>
            </a:rPr>
            <a:t>của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hoặc</a:t>
          </a:r>
          <a:r>
            <a:rPr lang="en-US" sz="2000" kern="1200" dirty="0">
              <a:latin typeface="Times New Roman" pitchFamily="18" charset="0"/>
              <a:cs typeface="Times New Roman" pitchFamily="18" charset="0"/>
            </a:rPr>
            <a:t> UBND </a:t>
          </a:r>
          <a:r>
            <a:rPr lang="en-US" sz="2000" kern="1200" dirty="0" err="1">
              <a:latin typeface="Times New Roman" pitchFamily="18" charset="0"/>
              <a:cs typeface="Times New Roman" pitchFamily="18" charset="0"/>
            </a:rPr>
            <a:t>cấp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nơi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đặt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sơ</a:t>
          </a:r>
          <a:r>
            <a:rPr lang="en-US" sz="2000" kern="1200" dirty="0">
              <a:latin typeface="Times New Roman" pitchFamily="18" charset="0"/>
              <a:cs typeface="Times New Roman" pitchFamily="18" charset="0"/>
            </a:rPr>
            <a:t>;̉</a:t>
          </a:r>
        </a:p>
        <a:p>
          <a:pPr marL="0" lvl="0" indent="0" algn="l" defTabSz="755650">
            <a:lnSpc>
              <a:spcPct val="90000"/>
            </a:lnSpc>
            <a:spcBef>
              <a:spcPct val="0"/>
            </a:spcBef>
            <a:spcAft>
              <a:spcPct val="35000"/>
            </a:spcAft>
            <a:buNone/>
          </a:pP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khai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thông</a:t>
          </a:r>
          <a:r>
            <a:rPr lang="en-US" sz="2000" kern="1200" dirty="0">
              <a:latin typeface="Times New Roman" pitchFamily="18" charset="0"/>
              <a:cs typeface="Times New Roman" pitchFamily="18" charset="0"/>
            </a:rPr>
            <a:t> tin </a:t>
          </a:r>
          <a:r>
            <a:rPr lang="en-US" sz="2000" kern="1200" dirty="0" err="1">
              <a:latin typeface="Times New Roman" pitchFamily="18" charset="0"/>
              <a:cs typeface="Times New Roman" pitchFamily="18" charset="0"/>
            </a:rPr>
            <a:t>thu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giư</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quản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ly</a:t>
          </a:r>
          <a:r>
            <a:rPr lang="en-US" sz="2000" kern="1200" dirty="0">
              <a:latin typeface="Times New Roman" pitchFamily="18" charset="0"/>
              <a:cs typeface="Times New Roman" pitchFamily="18" charset="0"/>
            </a:rPr>
            <a:t>́</a:t>
          </a:r>
        </a:p>
      </dsp:txBody>
      <dsp:txXfrm>
        <a:off x="130431" y="2779290"/>
        <a:ext cx="7418936" cy="206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2C21-1FB4-4FCC-8506-2DACBD0F42DE}">
      <dsp:nvSpPr>
        <dsp:cNvPr id="0" name=""/>
        <dsp:cNvSpPr/>
      </dsp:nvSpPr>
      <dsp:spPr>
        <a:xfrm>
          <a:off x="7042836" y="2081494"/>
          <a:ext cx="553850" cy="939324"/>
        </a:xfrm>
        <a:custGeom>
          <a:avLst/>
          <a:gdLst/>
          <a:ahLst/>
          <a:cxnLst/>
          <a:rect l="0" t="0" r="0" b="0"/>
          <a:pathLst>
            <a:path>
              <a:moveTo>
                <a:pt x="0" y="0"/>
              </a:moveTo>
              <a:lnTo>
                <a:pt x="0" y="835335"/>
              </a:lnTo>
              <a:lnTo>
                <a:pt x="553850" y="835335"/>
              </a:lnTo>
              <a:lnTo>
                <a:pt x="553850"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F53F5-47E3-4BAF-A8DE-E083CC729FCC}">
      <dsp:nvSpPr>
        <dsp:cNvPr id="0" name=""/>
        <dsp:cNvSpPr/>
      </dsp:nvSpPr>
      <dsp:spPr>
        <a:xfrm>
          <a:off x="6049193" y="2081494"/>
          <a:ext cx="993642" cy="939324"/>
        </a:xfrm>
        <a:custGeom>
          <a:avLst/>
          <a:gdLst/>
          <a:ahLst/>
          <a:cxnLst/>
          <a:rect l="0" t="0" r="0" b="0"/>
          <a:pathLst>
            <a:path>
              <a:moveTo>
                <a:pt x="993642" y="0"/>
              </a:moveTo>
              <a:lnTo>
                <a:pt x="993642" y="835335"/>
              </a:lnTo>
              <a:lnTo>
                <a:pt x="0" y="835335"/>
              </a:lnTo>
              <a:lnTo>
                <a:pt x="0"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1C6111-01C4-4FDC-BF33-688A4D90E24A}">
      <dsp:nvSpPr>
        <dsp:cNvPr id="0" name=""/>
        <dsp:cNvSpPr/>
      </dsp:nvSpPr>
      <dsp:spPr>
        <a:xfrm>
          <a:off x="4545606" y="647888"/>
          <a:ext cx="2497229" cy="352386"/>
        </a:xfrm>
        <a:custGeom>
          <a:avLst/>
          <a:gdLst/>
          <a:ahLst/>
          <a:cxnLst/>
          <a:rect l="0" t="0" r="0" b="0"/>
          <a:pathLst>
            <a:path>
              <a:moveTo>
                <a:pt x="0" y="0"/>
              </a:moveTo>
              <a:lnTo>
                <a:pt x="0" y="248396"/>
              </a:lnTo>
              <a:lnTo>
                <a:pt x="2497229" y="248396"/>
              </a:lnTo>
              <a:lnTo>
                <a:pt x="2497229" y="35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F98A9-A99C-4330-94AA-86CF42F4D576}">
      <dsp:nvSpPr>
        <dsp:cNvPr id="0" name=""/>
        <dsp:cNvSpPr/>
      </dsp:nvSpPr>
      <dsp:spPr>
        <a:xfrm>
          <a:off x="2061976" y="2081494"/>
          <a:ext cx="2615237" cy="939324"/>
        </a:xfrm>
        <a:custGeom>
          <a:avLst/>
          <a:gdLst/>
          <a:ahLst/>
          <a:cxnLst/>
          <a:rect l="0" t="0" r="0" b="0"/>
          <a:pathLst>
            <a:path>
              <a:moveTo>
                <a:pt x="0" y="0"/>
              </a:moveTo>
              <a:lnTo>
                <a:pt x="0" y="835335"/>
              </a:lnTo>
              <a:lnTo>
                <a:pt x="2615237" y="835335"/>
              </a:lnTo>
              <a:lnTo>
                <a:pt x="2615237"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4386D-ACDE-46C9-AD89-60B9743FDE94}">
      <dsp:nvSpPr>
        <dsp:cNvPr id="0" name=""/>
        <dsp:cNvSpPr/>
      </dsp:nvSpPr>
      <dsp:spPr>
        <a:xfrm>
          <a:off x="2061976" y="2081494"/>
          <a:ext cx="1243257" cy="939324"/>
        </a:xfrm>
        <a:custGeom>
          <a:avLst/>
          <a:gdLst/>
          <a:ahLst/>
          <a:cxnLst/>
          <a:rect l="0" t="0" r="0" b="0"/>
          <a:pathLst>
            <a:path>
              <a:moveTo>
                <a:pt x="0" y="0"/>
              </a:moveTo>
              <a:lnTo>
                <a:pt x="0" y="835335"/>
              </a:lnTo>
              <a:lnTo>
                <a:pt x="1243257" y="835335"/>
              </a:lnTo>
              <a:lnTo>
                <a:pt x="1243257"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D89096-EB72-4F7D-9E73-CF2C62DB2C95}">
      <dsp:nvSpPr>
        <dsp:cNvPr id="0" name=""/>
        <dsp:cNvSpPr/>
      </dsp:nvSpPr>
      <dsp:spPr>
        <a:xfrm>
          <a:off x="1933255" y="2081494"/>
          <a:ext cx="128721" cy="939324"/>
        </a:xfrm>
        <a:custGeom>
          <a:avLst/>
          <a:gdLst/>
          <a:ahLst/>
          <a:cxnLst/>
          <a:rect l="0" t="0" r="0" b="0"/>
          <a:pathLst>
            <a:path>
              <a:moveTo>
                <a:pt x="128721" y="0"/>
              </a:moveTo>
              <a:lnTo>
                <a:pt x="128721" y="835335"/>
              </a:lnTo>
              <a:lnTo>
                <a:pt x="0" y="835335"/>
              </a:lnTo>
              <a:lnTo>
                <a:pt x="0"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F2900-7AE6-4428-A9B4-A6B6AFFC63C1}">
      <dsp:nvSpPr>
        <dsp:cNvPr id="0" name=""/>
        <dsp:cNvSpPr/>
      </dsp:nvSpPr>
      <dsp:spPr>
        <a:xfrm>
          <a:off x="561275" y="2081494"/>
          <a:ext cx="1500701" cy="939324"/>
        </a:xfrm>
        <a:custGeom>
          <a:avLst/>
          <a:gdLst/>
          <a:ahLst/>
          <a:cxnLst/>
          <a:rect l="0" t="0" r="0" b="0"/>
          <a:pathLst>
            <a:path>
              <a:moveTo>
                <a:pt x="1500701" y="0"/>
              </a:moveTo>
              <a:lnTo>
                <a:pt x="1500701" y="835335"/>
              </a:lnTo>
              <a:lnTo>
                <a:pt x="0" y="835335"/>
              </a:lnTo>
              <a:lnTo>
                <a:pt x="0" y="939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D6484-14C1-4A60-950E-865C9AF322DD}">
      <dsp:nvSpPr>
        <dsp:cNvPr id="0" name=""/>
        <dsp:cNvSpPr/>
      </dsp:nvSpPr>
      <dsp:spPr>
        <a:xfrm>
          <a:off x="2061976" y="647888"/>
          <a:ext cx="2483629" cy="352386"/>
        </a:xfrm>
        <a:custGeom>
          <a:avLst/>
          <a:gdLst/>
          <a:ahLst/>
          <a:cxnLst/>
          <a:rect l="0" t="0" r="0" b="0"/>
          <a:pathLst>
            <a:path>
              <a:moveTo>
                <a:pt x="2483629" y="0"/>
              </a:moveTo>
              <a:lnTo>
                <a:pt x="2483629" y="248396"/>
              </a:lnTo>
              <a:lnTo>
                <a:pt x="0" y="248396"/>
              </a:lnTo>
              <a:lnTo>
                <a:pt x="0" y="35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746FA-6559-43AB-BA40-7180A1A59A9A}">
      <dsp:nvSpPr>
        <dsp:cNvPr id="0" name=""/>
        <dsp:cNvSpPr/>
      </dsp:nvSpPr>
      <dsp:spPr>
        <a:xfrm>
          <a:off x="3090180" y="-64916"/>
          <a:ext cx="2910851" cy="712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3F83D-B5FE-4E32-8114-04F6D8F1D234}">
      <dsp:nvSpPr>
        <dsp:cNvPr id="0" name=""/>
        <dsp:cNvSpPr/>
      </dsp:nvSpPr>
      <dsp:spPr>
        <a:xfrm>
          <a:off x="3214905" y="53572"/>
          <a:ext cx="2910851" cy="7128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itchFamily="18" charset="0"/>
              <a:cs typeface="Times New Roman" pitchFamily="18" charset="0"/>
            </a:rPr>
            <a:t>3. </a:t>
          </a:r>
          <a:r>
            <a:rPr lang="en-US" sz="1600" b="1" kern="1200" dirty="0" err="1">
              <a:latin typeface="Times New Roman" pitchFamily="18" charset="0"/>
              <a:cs typeface="Times New Roman" pitchFamily="18" charset="0"/>
            </a:rPr>
            <a:t>Đăng</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ky</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môi</a:t>
          </a:r>
          <a:r>
            <a:rPr lang="en-US" sz="1600" b="1" kern="1200" dirty="0">
              <a:latin typeface="Times New Roman" pitchFamily="18" charset="0"/>
              <a:cs typeface="Times New Roman" pitchFamily="18" charset="0"/>
            </a:rPr>
            <a:t> </a:t>
          </a:r>
          <a:r>
            <a:rPr lang="en-US" sz="1600" b="1" kern="1200" dirty="0" err="1">
              <a:latin typeface="Times New Roman" pitchFamily="18" charset="0"/>
              <a:cs typeface="Times New Roman" pitchFamily="18" charset="0"/>
            </a:rPr>
            <a:t>trường</a:t>
          </a:r>
          <a:r>
            <a:rPr lang="en-US" sz="1600" b="1" kern="1200" dirty="0">
              <a:latin typeface="Times New Roman" pitchFamily="18" charset="0"/>
              <a:cs typeface="Times New Roman" pitchFamily="18" charset="0"/>
            </a:rPr>
            <a:t> (ĐKMT)</a:t>
          </a:r>
          <a:endParaRPr lang="en-US" sz="1600" b="1" kern="1200" dirty="0"/>
        </a:p>
      </dsp:txBody>
      <dsp:txXfrm>
        <a:off x="3235782" y="74449"/>
        <a:ext cx="2869097" cy="671051"/>
      </dsp:txXfrm>
    </dsp:sp>
    <dsp:sp modelId="{BDF49039-C6C1-4B2B-8CC8-431061ABE838}">
      <dsp:nvSpPr>
        <dsp:cNvPr id="0" name=""/>
        <dsp:cNvSpPr/>
      </dsp:nvSpPr>
      <dsp:spPr>
        <a:xfrm>
          <a:off x="646108" y="1000275"/>
          <a:ext cx="2831735" cy="1081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4887D-5C4E-4FF7-B0FE-1F4C4FDA2430}">
      <dsp:nvSpPr>
        <dsp:cNvPr id="0" name=""/>
        <dsp:cNvSpPr/>
      </dsp:nvSpPr>
      <dsp:spPr>
        <a:xfrm>
          <a:off x="770834" y="1118764"/>
          <a:ext cx="2831735" cy="1081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itchFamily="18" charset="0"/>
              <a:cs typeface="Times New Roman" pitchFamily="18" charset="0"/>
            </a:rPr>
            <a:t>Trách</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nhiệm</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của</a:t>
          </a:r>
          <a:r>
            <a:rPr lang="en-US" sz="1400" kern="1200" dirty="0">
              <a:latin typeface="Times New Roman" pitchFamily="18" charset="0"/>
              <a:cs typeface="Times New Roman" pitchFamily="18" charset="0"/>
            </a:rPr>
            <a:t> UBND </a:t>
          </a:r>
          <a:r>
            <a:rPr lang="en-US" sz="1400" kern="1200" dirty="0" err="1">
              <a:latin typeface="Times New Roman" pitchFamily="18" charset="0"/>
              <a:cs typeface="Times New Roman" pitchFamily="18" charset="0"/>
            </a:rPr>
            <a:t>cấp</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xa</a:t>
          </a:r>
          <a:r>
            <a:rPr lang="en-US" sz="1400" kern="1200" dirty="0">
              <a:latin typeface="Times New Roman" pitchFamily="18" charset="0"/>
              <a:cs typeface="Times New Roman" pitchFamily="18" charset="0"/>
            </a:rPr>
            <a:t>̃</a:t>
          </a:r>
        </a:p>
      </dsp:txBody>
      <dsp:txXfrm>
        <a:off x="802502" y="1150432"/>
        <a:ext cx="2768399" cy="1017883"/>
      </dsp:txXfrm>
    </dsp:sp>
    <dsp:sp modelId="{4854053B-109E-45D6-84D9-26A9762CC626}">
      <dsp:nvSpPr>
        <dsp:cNvPr id="0" name=""/>
        <dsp:cNvSpPr/>
      </dsp:nvSpPr>
      <dsp:spPr>
        <a:xfrm>
          <a:off x="11" y="3020819"/>
          <a:ext cx="1122528"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E5267-2EB4-4EFF-B75C-D55E97327B1C}">
      <dsp:nvSpPr>
        <dsp:cNvPr id="0" name=""/>
        <dsp:cNvSpPr/>
      </dsp:nvSpPr>
      <dsp:spPr>
        <a:xfrm>
          <a:off x="124736" y="3139308"/>
          <a:ext cx="1122528"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itchFamily="18" charset="0"/>
              <a:cs typeface="Times New Roman" pitchFamily="18" charset="0"/>
            </a:rPr>
            <a:t>Tiếp</a:t>
          </a:r>
          <a:r>
            <a:rPr lang="en-US" sz="1400" kern="1200" spc="-2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nhận</a:t>
          </a:r>
          <a:r>
            <a:rPr lang="en-US" sz="1400" kern="1200" spc="-5" dirty="0">
              <a:latin typeface="Times New Roman" pitchFamily="18" charset="0"/>
              <a:cs typeface="Times New Roman" pitchFamily="18" charset="0"/>
            </a:rPr>
            <a:t> </a:t>
          </a:r>
          <a:r>
            <a:rPr lang="en-US" sz="1400" kern="1200" spc="-20" dirty="0">
              <a:latin typeface="Times New Roman" pitchFamily="18" charset="0"/>
              <a:cs typeface="Times New Roman" pitchFamily="18" charset="0"/>
            </a:rPr>
            <a:t>ĐKMT</a:t>
          </a:r>
          <a:endParaRPr lang="en-US" sz="1400" kern="1200" dirty="0">
            <a:latin typeface="Times New Roman" pitchFamily="18" charset="0"/>
            <a:cs typeface="Times New Roman" pitchFamily="18" charset="0"/>
          </a:endParaRPr>
        </a:p>
      </dsp:txBody>
      <dsp:txXfrm>
        <a:off x="157614" y="3172186"/>
        <a:ext cx="1056772" cy="1813841"/>
      </dsp:txXfrm>
    </dsp:sp>
    <dsp:sp modelId="{507DF46D-AB9B-4E84-A33A-1A5710285D9F}">
      <dsp:nvSpPr>
        <dsp:cNvPr id="0" name=""/>
        <dsp:cNvSpPr/>
      </dsp:nvSpPr>
      <dsp:spPr>
        <a:xfrm>
          <a:off x="1371990" y="3020819"/>
          <a:ext cx="1122528"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B3F38-F1CA-4495-82D6-C50224F0BB11}">
      <dsp:nvSpPr>
        <dsp:cNvPr id="0" name=""/>
        <dsp:cNvSpPr/>
      </dsp:nvSpPr>
      <dsp:spPr>
        <a:xfrm>
          <a:off x="1496716" y="3139308"/>
          <a:ext cx="1122528"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itchFamily="18" charset="0"/>
              <a:cs typeface="Times New Roman" pitchFamily="18" charset="0"/>
            </a:rPr>
            <a:t>Kiểm</a:t>
          </a:r>
          <a:r>
            <a:rPr lang="en-US" sz="1400" kern="1200" spc="-1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tra</a:t>
          </a:r>
          <a:r>
            <a:rPr lang="en-US" sz="1400" kern="1200" spc="-2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và</a:t>
          </a:r>
          <a:r>
            <a:rPr lang="en-US" sz="1400" kern="1200" spc="-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xử</a:t>
          </a:r>
          <a:r>
            <a:rPr lang="en-US" sz="1400" kern="1200" spc="-1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lý</a:t>
          </a:r>
          <a:r>
            <a:rPr lang="en-US" sz="1400" kern="1200" dirty="0">
              <a:latin typeface="Times New Roman" pitchFamily="18" charset="0"/>
              <a:cs typeface="Times New Roman" pitchFamily="18" charset="0"/>
            </a:rPr>
            <a:t> vi</a:t>
          </a:r>
          <a:r>
            <a:rPr lang="en-US" sz="1400" kern="1200" spc="-1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phạm</a:t>
          </a:r>
          <a:r>
            <a:rPr lang="en-US" sz="1400" kern="1200" spc="-1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pháp</a:t>
          </a:r>
          <a:r>
            <a:rPr lang="en-US" sz="1400" kern="1200" spc="-1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luật</a:t>
          </a:r>
          <a:r>
            <a:rPr lang="en-US" sz="1400" kern="1200" spc="-20" dirty="0">
              <a:latin typeface="Times New Roman" pitchFamily="18" charset="0"/>
              <a:cs typeface="Times New Roman" pitchFamily="18" charset="0"/>
            </a:rPr>
            <a:t> </a:t>
          </a:r>
          <a:r>
            <a:rPr lang="en-US" sz="1400" kern="1200" dirty="0">
              <a:latin typeface="Times New Roman" pitchFamily="18" charset="0"/>
              <a:cs typeface="Times New Roman" pitchFamily="18" charset="0"/>
            </a:rPr>
            <a:t>BVMT</a:t>
          </a:r>
          <a:r>
            <a:rPr lang="en-US" sz="1400" kern="1200" spc="-2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của</a:t>
          </a:r>
          <a:r>
            <a:rPr lang="en-US" sz="1400" kern="1200" spc="-1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tổ</a:t>
          </a:r>
          <a:r>
            <a:rPr lang="en-US" sz="1400" kern="1200" spc="-1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chức</a:t>
          </a:r>
          <a:r>
            <a:rPr lang="en-US" sz="1400" kern="1200" dirty="0">
              <a:latin typeface="Times New Roman" pitchFamily="18" charset="0"/>
              <a:cs typeface="Times New Roman" pitchFamily="18" charset="0"/>
            </a:rPr>
            <a:t>,</a:t>
          </a:r>
          <a:r>
            <a:rPr lang="en-US" sz="1400" kern="1200" spc="-5"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cá</a:t>
          </a:r>
          <a:r>
            <a:rPr lang="en-US" sz="1400" kern="1200" spc="-2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nhân</a:t>
          </a:r>
          <a:r>
            <a:rPr lang="en-US" sz="1400" kern="1200" spc="-10" dirty="0">
              <a:latin typeface="Times New Roman" pitchFamily="18" charset="0"/>
              <a:cs typeface="Times New Roman" pitchFamily="18" charset="0"/>
            </a:rPr>
            <a:t> </a:t>
          </a:r>
          <a:r>
            <a:rPr lang="en-US" sz="1400" kern="1200" spc="-20" dirty="0">
              <a:latin typeface="Times New Roman" pitchFamily="18" charset="0"/>
              <a:cs typeface="Times New Roman" pitchFamily="18" charset="0"/>
            </a:rPr>
            <a:t>ĐKMT</a:t>
          </a:r>
          <a:endParaRPr lang="en-US" sz="1400" kern="1200" dirty="0">
            <a:latin typeface="Times New Roman" pitchFamily="18" charset="0"/>
            <a:cs typeface="Times New Roman" pitchFamily="18" charset="0"/>
          </a:endParaRPr>
        </a:p>
      </dsp:txBody>
      <dsp:txXfrm>
        <a:off x="1529594" y="3172186"/>
        <a:ext cx="1056772" cy="1813841"/>
      </dsp:txXfrm>
    </dsp:sp>
    <dsp:sp modelId="{FD982B73-918F-4857-9186-D037DF2A2548}">
      <dsp:nvSpPr>
        <dsp:cNvPr id="0" name=""/>
        <dsp:cNvSpPr/>
      </dsp:nvSpPr>
      <dsp:spPr>
        <a:xfrm>
          <a:off x="2743970" y="3020819"/>
          <a:ext cx="1122528"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08C30-2941-4CB3-9775-692EC1A8BCE8}">
      <dsp:nvSpPr>
        <dsp:cNvPr id="0" name=""/>
        <dsp:cNvSpPr/>
      </dsp:nvSpPr>
      <dsp:spPr>
        <a:xfrm>
          <a:off x="2868695" y="3139308"/>
          <a:ext cx="1122528"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mj-lt"/>
              <a:cs typeface="Tahoma"/>
            </a:rPr>
            <a:t>Hướng</a:t>
          </a:r>
          <a:r>
            <a:rPr lang="vi-VN" sz="1400" kern="1200" spc="-35" dirty="0">
              <a:latin typeface="+mj-lt"/>
              <a:cs typeface="Tahoma"/>
            </a:rPr>
            <a:t> </a:t>
          </a:r>
          <a:r>
            <a:rPr lang="vi-VN" sz="1400" kern="1200" dirty="0">
              <a:latin typeface="+mj-lt"/>
              <a:cs typeface="Tahoma"/>
            </a:rPr>
            <a:t>dẫn</a:t>
          </a:r>
          <a:r>
            <a:rPr lang="vi-VN" sz="1400" kern="1200" spc="-15" dirty="0">
              <a:latin typeface="+mj-lt"/>
              <a:cs typeface="Tahoma"/>
            </a:rPr>
            <a:t> </a:t>
          </a:r>
          <a:r>
            <a:rPr lang="vi-VN" sz="1400" kern="1200" dirty="0">
              <a:latin typeface="+mj-lt"/>
              <a:cs typeface="Tahoma"/>
            </a:rPr>
            <a:t>và</a:t>
          </a:r>
          <a:r>
            <a:rPr lang="vi-VN" sz="1400" kern="1200" spc="-5" dirty="0">
              <a:latin typeface="+mj-lt"/>
              <a:cs typeface="Tahoma"/>
            </a:rPr>
            <a:t> </a:t>
          </a:r>
          <a:r>
            <a:rPr lang="vi-VN" sz="1400" kern="1200" dirty="0">
              <a:latin typeface="+mj-lt"/>
              <a:cs typeface="Tahoma"/>
            </a:rPr>
            <a:t>giải</a:t>
          </a:r>
          <a:r>
            <a:rPr lang="vi-VN" sz="1400" kern="1200" spc="-20" dirty="0">
              <a:latin typeface="+mj-lt"/>
              <a:cs typeface="Tahoma"/>
            </a:rPr>
            <a:t> </a:t>
          </a:r>
          <a:r>
            <a:rPr lang="vi-VN" sz="1400" kern="1200" dirty="0">
              <a:latin typeface="+mj-lt"/>
              <a:cs typeface="Tahoma"/>
            </a:rPr>
            <a:t>quyết</a:t>
          </a:r>
          <a:r>
            <a:rPr lang="vi-VN" sz="1400" kern="1200" spc="-5" dirty="0">
              <a:latin typeface="+mj-lt"/>
              <a:cs typeface="Tahoma"/>
            </a:rPr>
            <a:t> </a:t>
          </a:r>
          <a:r>
            <a:rPr lang="vi-VN" sz="1400" kern="1200" dirty="0">
              <a:latin typeface="+mj-lt"/>
              <a:cs typeface="Tahoma"/>
            </a:rPr>
            <a:t>kiến</a:t>
          </a:r>
          <a:r>
            <a:rPr lang="vi-VN" sz="1400" kern="1200" spc="-5" dirty="0">
              <a:latin typeface="+mj-lt"/>
              <a:cs typeface="Tahoma"/>
            </a:rPr>
            <a:t> </a:t>
          </a:r>
          <a:r>
            <a:rPr lang="vi-VN" sz="1400" kern="1200" dirty="0">
              <a:latin typeface="+mj-lt"/>
              <a:cs typeface="Tahoma"/>
            </a:rPr>
            <a:t>nghị về</a:t>
          </a:r>
          <a:r>
            <a:rPr lang="vi-VN" sz="1400" kern="1200" spc="-15" dirty="0">
              <a:latin typeface="+mj-lt"/>
              <a:cs typeface="Tahoma"/>
            </a:rPr>
            <a:t> </a:t>
          </a:r>
          <a:r>
            <a:rPr lang="vi-VN" sz="1400" kern="1200" dirty="0">
              <a:latin typeface="+mj-lt"/>
              <a:cs typeface="Tahoma"/>
            </a:rPr>
            <a:t>BVMT</a:t>
          </a:r>
          <a:r>
            <a:rPr lang="vi-VN" sz="1400" kern="1200" spc="-25" dirty="0">
              <a:latin typeface="+mj-lt"/>
              <a:cs typeface="Tahoma"/>
            </a:rPr>
            <a:t> </a:t>
          </a:r>
          <a:r>
            <a:rPr lang="vi-VN" sz="1400" kern="1200" dirty="0">
              <a:latin typeface="+mj-lt"/>
              <a:cs typeface="Tahoma"/>
            </a:rPr>
            <a:t>đối</a:t>
          </a:r>
          <a:r>
            <a:rPr lang="vi-VN" sz="1400" kern="1200" spc="5" dirty="0">
              <a:latin typeface="+mj-lt"/>
              <a:cs typeface="Tahoma"/>
            </a:rPr>
            <a:t> </a:t>
          </a:r>
          <a:r>
            <a:rPr lang="vi-VN" sz="1400" kern="1200" dirty="0">
              <a:latin typeface="+mj-lt"/>
              <a:cs typeface="Tahoma"/>
            </a:rPr>
            <a:t>với nội</a:t>
          </a:r>
          <a:r>
            <a:rPr lang="vi-VN" sz="1400" kern="1200" spc="-15" dirty="0">
              <a:latin typeface="+mj-lt"/>
              <a:cs typeface="Tahoma"/>
            </a:rPr>
            <a:t> </a:t>
          </a:r>
          <a:r>
            <a:rPr lang="vi-VN" sz="1400" kern="1200" dirty="0">
              <a:latin typeface="+mj-lt"/>
              <a:cs typeface="Tahoma"/>
            </a:rPr>
            <a:t>dung đã</a:t>
          </a:r>
          <a:r>
            <a:rPr lang="vi-VN" sz="1400" kern="1200" spc="-10" dirty="0">
              <a:latin typeface="+mj-lt"/>
              <a:cs typeface="Tahoma"/>
            </a:rPr>
            <a:t> </a:t>
          </a:r>
          <a:r>
            <a:rPr lang="vi-VN" sz="1400" kern="1200" dirty="0">
              <a:latin typeface="+mj-lt"/>
              <a:cs typeface="Tahoma"/>
            </a:rPr>
            <a:t>được</a:t>
          </a:r>
          <a:r>
            <a:rPr lang="vi-VN" sz="1400" kern="1200" spc="-15" dirty="0">
              <a:latin typeface="+mj-lt"/>
              <a:cs typeface="Tahoma"/>
            </a:rPr>
            <a:t> </a:t>
          </a:r>
          <a:r>
            <a:rPr lang="vi-VN" sz="1400" kern="1200" spc="-20" dirty="0">
              <a:latin typeface="+mj-lt"/>
              <a:cs typeface="Tahoma"/>
            </a:rPr>
            <a:t>ĐKMT</a:t>
          </a:r>
          <a:endParaRPr lang="en-US" sz="1400" kern="1200" dirty="0">
            <a:latin typeface="+mj-lt"/>
            <a:cs typeface="Tahoma"/>
          </a:endParaRPr>
        </a:p>
      </dsp:txBody>
      <dsp:txXfrm>
        <a:off x="2901573" y="3172186"/>
        <a:ext cx="1056772" cy="1813841"/>
      </dsp:txXfrm>
    </dsp:sp>
    <dsp:sp modelId="{621A4D9D-04D8-4EC5-8663-4CFEEBEDF30C}">
      <dsp:nvSpPr>
        <dsp:cNvPr id="0" name=""/>
        <dsp:cNvSpPr/>
      </dsp:nvSpPr>
      <dsp:spPr>
        <a:xfrm>
          <a:off x="4115949" y="3020819"/>
          <a:ext cx="1122528"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DDC8F-2A10-42EF-8C7F-BC3DF5E55526}">
      <dsp:nvSpPr>
        <dsp:cNvPr id="0" name=""/>
        <dsp:cNvSpPr/>
      </dsp:nvSpPr>
      <dsp:spPr>
        <a:xfrm>
          <a:off x="4240675" y="3139308"/>
          <a:ext cx="1122528"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mj-lt"/>
              <a:cs typeface="Tahoma"/>
            </a:rPr>
            <a:t>Cập</a:t>
          </a:r>
          <a:r>
            <a:rPr lang="vi-VN" sz="1400" kern="1200" spc="-35" dirty="0">
              <a:latin typeface="+mj-lt"/>
              <a:cs typeface="Tahoma"/>
            </a:rPr>
            <a:t> </a:t>
          </a:r>
          <a:r>
            <a:rPr lang="vi-VN" sz="1400" kern="1200" dirty="0">
              <a:latin typeface="+mj-lt"/>
              <a:cs typeface="Tahoma"/>
            </a:rPr>
            <a:t>nhật</a:t>
          </a:r>
          <a:r>
            <a:rPr lang="vi-VN" sz="1400" kern="1200" spc="-20" dirty="0">
              <a:latin typeface="+mj-lt"/>
              <a:cs typeface="Tahoma"/>
            </a:rPr>
            <a:t> </a:t>
          </a:r>
          <a:r>
            <a:rPr lang="vi-VN" sz="1400" kern="1200" dirty="0">
              <a:latin typeface="+mj-lt"/>
              <a:cs typeface="Tahoma"/>
            </a:rPr>
            <a:t>dữ liệu ĐKMT</a:t>
          </a:r>
          <a:r>
            <a:rPr lang="vi-VN" sz="1400" kern="1200" spc="-5" dirty="0">
              <a:latin typeface="+mj-lt"/>
              <a:cs typeface="Tahoma"/>
            </a:rPr>
            <a:t> </a:t>
          </a:r>
          <a:r>
            <a:rPr lang="vi-VN" sz="1400" kern="1200" dirty="0">
              <a:latin typeface="+mj-lt"/>
              <a:cs typeface="Tahoma"/>
            </a:rPr>
            <a:t>vào</a:t>
          </a:r>
          <a:r>
            <a:rPr lang="vi-VN" sz="1400" kern="1200" spc="-15" dirty="0">
              <a:latin typeface="+mj-lt"/>
              <a:cs typeface="Tahoma"/>
            </a:rPr>
            <a:t> </a:t>
          </a:r>
          <a:r>
            <a:rPr lang="vi-VN" sz="1400" kern="1200" dirty="0">
              <a:latin typeface="+mj-lt"/>
              <a:cs typeface="Tahoma"/>
            </a:rPr>
            <a:t>hệ thống</a:t>
          </a:r>
          <a:r>
            <a:rPr lang="vi-VN" sz="1400" kern="1200" spc="-15" dirty="0">
              <a:latin typeface="+mj-lt"/>
              <a:cs typeface="Tahoma"/>
            </a:rPr>
            <a:t> </a:t>
          </a:r>
          <a:r>
            <a:rPr lang="vi-VN" sz="1400" kern="1200" dirty="0">
              <a:latin typeface="+mj-lt"/>
              <a:cs typeface="Tahoma"/>
            </a:rPr>
            <a:t>thông</a:t>
          </a:r>
          <a:r>
            <a:rPr lang="vi-VN" sz="1400" kern="1200" spc="-10" dirty="0">
              <a:latin typeface="+mj-lt"/>
              <a:cs typeface="Tahoma"/>
            </a:rPr>
            <a:t> </a:t>
          </a:r>
          <a:r>
            <a:rPr lang="vi-VN" sz="1400" kern="1200" dirty="0">
              <a:latin typeface="+mj-lt"/>
              <a:cs typeface="Tahoma"/>
            </a:rPr>
            <a:t>tin,</a:t>
          </a:r>
          <a:r>
            <a:rPr lang="vi-VN" sz="1400" kern="1200" spc="-5" dirty="0">
              <a:latin typeface="+mj-lt"/>
              <a:cs typeface="Tahoma"/>
            </a:rPr>
            <a:t> </a:t>
          </a:r>
          <a:r>
            <a:rPr lang="vi-VN" sz="1400" kern="1200" dirty="0">
              <a:latin typeface="+mj-lt"/>
              <a:cs typeface="Tahoma"/>
            </a:rPr>
            <a:t>cơ sở dữ</a:t>
          </a:r>
          <a:r>
            <a:rPr lang="vi-VN" sz="1400" kern="1200" spc="-15" dirty="0">
              <a:latin typeface="+mj-lt"/>
              <a:cs typeface="Tahoma"/>
            </a:rPr>
            <a:t> </a:t>
          </a:r>
          <a:r>
            <a:rPr lang="vi-VN" sz="1400" kern="1200" dirty="0">
              <a:latin typeface="+mj-lt"/>
              <a:cs typeface="Tahoma"/>
            </a:rPr>
            <a:t>liệu</a:t>
          </a:r>
          <a:r>
            <a:rPr lang="vi-VN" sz="1400" kern="1200" spc="10" dirty="0">
              <a:latin typeface="+mj-lt"/>
              <a:cs typeface="Tahoma"/>
            </a:rPr>
            <a:t> </a:t>
          </a:r>
          <a:r>
            <a:rPr lang="vi-VN" sz="1400" kern="1200" dirty="0">
              <a:latin typeface="+mj-lt"/>
              <a:cs typeface="Tahoma"/>
            </a:rPr>
            <a:t>MT</a:t>
          </a:r>
          <a:r>
            <a:rPr lang="vi-VN" sz="1400" kern="1200" spc="-5" dirty="0">
              <a:latin typeface="+mj-lt"/>
              <a:cs typeface="Tahoma"/>
            </a:rPr>
            <a:t> </a:t>
          </a:r>
          <a:r>
            <a:rPr lang="vi-VN" sz="1400" kern="1200" dirty="0">
              <a:latin typeface="+mj-lt"/>
              <a:cs typeface="Tahoma"/>
            </a:rPr>
            <a:t>quốc</a:t>
          </a:r>
          <a:r>
            <a:rPr lang="vi-VN" sz="1400" kern="1200" spc="-15" dirty="0">
              <a:latin typeface="+mj-lt"/>
              <a:cs typeface="Tahoma"/>
            </a:rPr>
            <a:t> </a:t>
          </a:r>
          <a:r>
            <a:rPr lang="vi-VN" sz="1400" kern="1200" spc="-25" dirty="0">
              <a:latin typeface="+mj-lt"/>
              <a:cs typeface="Tahoma"/>
            </a:rPr>
            <a:t>gia</a:t>
          </a:r>
          <a:endParaRPr lang="en-US" sz="1400" kern="1200" dirty="0">
            <a:latin typeface="+mj-lt"/>
          </a:endParaRPr>
        </a:p>
      </dsp:txBody>
      <dsp:txXfrm>
        <a:off x="4273553" y="3172186"/>
        <a:ext cx="1056772" cy="1813841"/>
      </dsp:txXfrm>
    </dsp:sp>
    <dsp:sp modelId="{67CF4A26-9EF9-4F32-9216-02EE6C744CC1}">
      <dsp:nvSpPr>
        <dsp:cNvPr id="0" name=""/>
        <dsp:cNvSpPr/>
      </dsp:nvSpPr>
      <dsp:spPr>
        <a:xfrm>
          <a:off x="5752197" y="1000275"/>
          <a:ext cx="2581277" cy="1081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1E0D2-7F6E-4BE4-96DC-CA75EA21C382}">
      <dsp:nvSpPr>
        <dsp:cNvPr id="0" name=""/>
        <dsp:cNvSpPr/>
      </dsp:nvSpPr>
      <dsp:spPr>
        <a:xfrm>
          <a:off x="5876922" y="1118764"/>
          <a:ext cx="2581277" cy="1081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itchFamily="18" charset="0"/>
              <a:cs typeface="Times New Roman" pitchFamily="18" charset="0"/>
            </a:rPr>
            <a:t>Trách</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nhiệm</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của</a:t>
          </a:r>
          <a:r>
            <a:rPr lang="en-US" sz="1400" kern="1200" dirty="0">
              <a:latin typeface="Times New Roman" pitchFamily="18" charset="0"/>
              <a:cs typeface="Times New Roman" pitchFamily="18" charset="0"/>
            </a:rPr>
            <a:t> Chủ </a:t>
          </a:r>
          <a:r>
            <a:rPr lang="en-US" sz="1400" kern="1200" dirty="0" err="1">
              <a:latin typeface="Times New Roman" pitchFamily="18" charset="0"/>
              <a:cs typeface="Times New Roman" pitchFamily="18" charset="0"/>
            </a:rPr>
            <a:t>đầu</a:t>
          </a:r>
          <a:r>
            <a:rPr lang="en-US" sz="1400" kern="1200" dirty="0">
              <a:latin typeface="Times New Roman" pitchFamily="18" charset="0"/>
              <a:cs typeface="Times New Roman" pitchFamily="18" charset="0"/>
            </a:rPr>
            <a:t> </a:t>
          </a:r>
          <a:r>
            <a:rPr lang="en-US" sz="1400" kern="1200" dirty="0" err="1">
              <a:latin typeface="Times New Roman" pitchFamily="18" charset="0"/>
              <a:cs typeface="Times New Roman" pitchFamily="18" charset="0"/>
            </a:rPr>
            <a:t>tư</a:t>
          </a:r>
          <a:r>
            <a:rPr lang="en-US" sz="1400" kern="1200" dirty="0">
              <a:latin typeface="Times New Roman" pitchFamily="18" charset="0"/>
              <a:cs typeface="Times New Roman" pitchFamily="18" charset="0"/>
            </a:rPr>
            <a:t> </a:t>
          </a:r>
        </a:p>
      </dsp:txBody>
      <dsp:txXfrm>
        <a:off x="5908590" y="1150432"/>
        <a:ext cx="2517941" cy="1017883"/>
      </dsp:txXfrm>
    </dsp:sp>
    <dsp:sp modelId="{4848C17E-99E9-417E-A088-D09351AAC0AA}">
      <dsp:nvSpPr>
        <dsp:cNvPr id="0" name=""/>
        <dsp:cNvSpPr/>
      </dsp:nvSpPr>
      <dsp:spPr>
        <a:xfrm>
          <a:off x="5487929" y="3020819"/>
          <a:ext cx="1122528"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EACF3-214B-4A95-AC5E-CB7BA3C5EF2D}">
      <dsp:nvSpPr>
        <dsp:cNvPr id="0" name=""/>
        <dsp:cNvSpPr/>
      </dsp:nvSpPr>
      <dsp:spPr>
        <a:xfrm>
          <a:off x="5612654" y="3139308"/>
          <a:ext cx="1122528"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mj-lt"/>
              <a:cs typeface="Tahoma"/>
            </a:rPr>
            <a:t>Khi</a:t>
          </a:r>
          <a:r>
            <a:rPr lang="vi-VN" sz="1400" kern="1200" spc="-30" dirty="0">
              <a:latin typeface="+mj-lt"/>
              <a:cs typeface="Tahoma"/>
            </a:rPr>
            <a:t> </a:t>
          </a:r>
          <a:r>
            <a:rPr lang="vi-VN" sz="1400" kern="1200" dirty="0">
              <a:latin typeface="+mj-lt"/>
              <a:cs typeface="Tahoma"/>
            </a:rPr>
            <a:t>hoạt</a:t>
          </a:r>
          <a:r>
            <a:rPr lang="vi-VN" sz="1400" kern="1200" spc="-25" dirty="0">
              <a:latin typeface="+mj-lt"/>
              <a:cs typeface="Tahoma"/>
            </a:rPr>
            <a:t> </a:t>
          </a:r>
          <a:r>
            <a:rPr lang="vi-VN" sz="1400" kern="1200" dirty="0">
              <a:latin typeface="+mj-lt"/>
              <a:cs typeface="Tahoma"/>
            </a:rPr>
            <a:t>động,</a:t>
          </a:r>
          <a:r>
            <a:rPr lang="vi-VN" sz="1400" kern="1200" spc="10" dirty="0">
              <a:latin typeface="+mj-lt"/>
              <a:cs typeface="Tahoma"/>
            </a:rPr>
            <a:t> </a:t>
          </a:r>
          <a:r>
            <a:rPr lang="vi-VN" sz="1400" b="1" kern="1200" dirty="0">
              <a:latin typeface="+mj-lt"/>
              <a:cs typeface="Tahoma"/>
            </a:rPr>
            <a:t>ĐKMT</a:t>
          </a:r>
          <a:r>
            <a:rPr lang="vi-VN" sz="1400" b="1" kern="1200" spc="-50" dirty="0">
              <a:latin typeface="+mj-lt"/>
              <a:cs typeface="Tahoma"/>
            </a:rPr>
            <a:t> </a:t>
          </a:r>
          <a:r>
            <a:rPr lang="vi-VN" sz="1400" b="1" kern="1200" dirty="0">
              <a:latin typeface="+mj-lt"/>
              <a:cs typeface="Tahoma"/>
            </a:rPr>
            <a:t>lại</a:t>
          </a:r>
          <a:r>
            <a:rPr lang="vi-VN" sz="1400" b="1" kern="1200" spc="15" dirty="0">
              <a:latin typeface="+mj-lt"/>
              <a:cs typeface="Tahoma"/>
            </a:rPr>
            <a:t> </a:t>
          </a:r>
          <a:r>
            <a:rPr lang="vi-VN" sz="1400" kern="1200" dirty="0">
              <a:latin typeface="+mj-lt"/>
              <a:cs typeface="Tahoma"/>
            </a:rPr>
            <a:t>trước</a:t>
          </a:r>
          <a:r>
            <a:rPr lang="vi-VN" sz="1400" kern="1200" spc="-20" dirty="0">
              <a:latin typeface="+mj-lt"/>
              <a:cs typeface="Tahoma"/>
            </a:rPr>
            <a:t> </a:t>
          </a:r>
          <a:r>
            <a:rPr lang="vi-VN" sz="1400" kern="1200" dirty="0">
              <a:latin typeface="+mj-lt"/>
              <a:cs typeface="Tahoma"/>
            </a:rPr>
            <a:t>khi</a:t>
          </a:r>
          <a:r>
            <a:rPr lang="vi-VN" sz="1400" kern="1200" spc="-15" dirty="0">
              <a:latin typeface="+mj-lt"/>
              <a:cs typeface="Tahoma"/>
            </a:rPr>
            <a:t> </a:t>
          </a:r>
          <a:r>
            <a:rPr lang="vi-VN" sz="1400" kern="1200" dirty="0">
              <a:latin typeface="+mj-lt"/>
              <a:cs typeface="Tahoma"/>
            </a:rPr>
            <a:t>thực</a:t>
          </a:r>
          <a:r>
            <a:rPr lang="vi-VN" sz="1400" kern="1200" spc="-15" dirty="0">
              <a:latin typeface="+mj-lt"/>
              <a:cs typeface="Tahoma"/>
            </a:rPr>
            <a:t> </a:t>
          </a:r>
          <a:r>
            <a:rPr lang="vi-VN" sz="1400" kern="1200" dirty="0">
              <a:latin typeface="+mj-lt"/>
              <a:cs typeface="Tahoma"/>
            </a:rPr>
            <a:t>hiện</a:t>
          </a:r>
          <a:r>
            <a:rPr lang="vi-VN" sz="1400" kern="1200" spc="-10" dirty="0">
              <a:latin typeface="+mj-lt"/>
              <a:cs typeface="Tahoma"/>
            </a:rPr>
            <a:t> </a:t>
          </a:r>
          <a:r>
            <a:rPr lang="vi-VN" sz="1400" kern="1200" dirty="0">
              <a:latin typeface="+mj-lt"/>
              <a:cs typeface="Tahoma"/>
            </a:rPr>
            <a:t>các</a:t>
          </a:r>
          <a:r>
            <a:rPr lang="vi-VN" sz="1400" kern="1200" spc="-20" dirty="0">
              <a:latin typeface="+mj-lt"/>
              <a:cs typeface="Tahoma"/>
            </a:rPr>
            <a:t> </a:t>
          </a:r>
          <a:r>
            <a:rPr lang="vi-VN" sz="1400" kern="1200" dirty="0">
              <a:latin typeface="+mj-lt"/>
              <a:cs typeface="Tahoma"/>
            </a:rPr>
            <a:t>thay</a:t>
          </a:r>
          <a:r>
            <a:rPr lang="vi-VN" sz="1400" kern="1200" spc="-15" dirty="0">
              <a:latin typeface="+mj-lt"/>
              <a:cs typeface="Tahoma"/>
            </a:rPr>
            <a:t> </a:t>
          </a:r>
          <a:r>
            <a:rPr lang="vi-VN" sz="1400" kern="1200" dirty="0">
              <a:latin typeface="+mj-lt"/>
              <a:cs typeface="Tahoma"/>
            </a:rPr>
            <a:t>đổi</a:t>
          </a:r>
          <a:r>
            <a:rPr lang="vi-VN" sz="1400" kern="1200" spc="-20" dirty="0">
              <a:latin typeface="+mj-lt"/>
              <a:cs typeface="Tahoma"/>
            </a:rPr>
            <a:t> </a:t>
          </a:r>
          <a:r>
            <a:rPr lang="vi-VN" sz="1400" kern="1200" dirty="0">
              <a:latin typeface="+mj-lt"/>
              <a:cs typeface="Tahoma"/>
            </a:rPr>
            <a:t>nội</a:t>
          </a:r>
          <a:r>
            <a:rPr lang="vi-VN" sz="1400" kern="1200" spc="-15" dirty="0">
              <a:latin typeface="+mj-lt"/>
              <a:cs typeface="Tahoma"/>
            </a:rPr>
            <a:t> </a:t>
          </a:r>
          <a:r>
            <a:rPr lang="vi-VN" sz="1400" kern="1200" dirty="0">
              <a:latin typeface="+mj-lt"/>
              <a:cs typeface="Tahoma"/>
            </a:rPr>
            <a:t>dung đã</a:t>
          </a:r>
          <a:r>
            <a:rPr lang="vi-VN" sz="1400" kern="1200" spc="-15" dirty="0">
              <a:latin typeface="+mj-lt"/>
              <a:cs typeface="Tahoma"/>
            </a:rPr>
            <a:t> </a:t>
          </a:r>
          <a:r>
            <a:rPr lang="vi-VN" sz="1400" kern="1200" dirty="0">
              <a:latin typeface="+mj-lt"/>
              <a:cs typeface="Tahoma"/>
            </a:rPr>
            <a:t>đăng</a:t>
          </a:r>
          <a:r>
            <a:rPr lang="vi-VN" sz="1400" kern="1200" spc="-25" dirty="0">
              <a:latin typeface="+mj-lt"/>
              <a:cs typeface="Tahoma"/>
            </a:rPr>
            <a:t> ký</a:t>
          </a:r>
          <a:endParaRPr lang="en-US" sz="1400" kern="1200" dirty="0">
            <a:latin typeface="+mj-lt"/>
          </a:endParaRPr>
        </a:p>
      </dsp:txBody>
      <dsp:txXfrm>
        <a:off x="5645532" y="3172186"/>
        <a:ext cx="1056772" cy="1813841"/>
      </dsp:txXfrm>
    </dsp:sp>
    <dsp:sp modelId="{18D95DB4-E0ED-4CD3-BE1B-B7752CCFA00E}">
      <dsp:nvSpPr>
        <dsp:cNvPr id="0" name=""/>
        <dsp:cNvSpPr/>
      </dsp:nvSpPr>
      <dsp:spPr>
        <a:xfrm>
          <a:off x="6859908" y="3020819"/>
          <a:ext cx="1473554" cy="1879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A3A13-7DDE-4555-8347-FB6A2F16DA14}">
      <dsp:nvSpPr>
        <dsp:cNvPr id="0" name=""/>
        <dsp:cNvSpPr/>
      </dsp:nvSpPr>
      <dsp:spPr>
        <a:xfrm>
          <a:off x="6984634" y="3139308"/>
          <a:ext cx="1473554" cy="1879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vi-VN" sz="1300" kern="1200" dirty="0">
              <a:latin typeface="+mj-lt"/>
              <a:cs typeface="Tahoma"/>
            </a:rPr>
            <a:t>Thực</a:t>
          </a:r>
          <a:r>
            <a:rPr lang="vi-VN" sz="1300" kern="1200" spc="110" dirty="0">
              <a:latin typeface="+mj-lt"/>
              <a:cs typeface="Tahoma"/>
            </a:rPr>
            <a:t> </a:t>
          </a:r>
          <a:r>
            <a:rPr lang="vi-VN" sz="1300" kern="1200" dirty="0">
              <a:latin typeface="+mj-lt"/>
              <a:cs typeface="Tahoma"/>
            </a:rPr>
            <a:t>hiện</a:t>
          </a:r>
          <a:r>
            <a:rPr lang="vi-VN" sz="1300" kern="1200" spc="130" dirty="0">
              <a:latin typeface="+mj-lt"/>
              <a:cs typeface="Tahoma"/>
            </a:rPr>
            <a:t> </a:t>
          </a:r>
          <a:r>
            <a:rPr lang="vi-VN" sz="1300" kern="1200" dirty="0">
              <a:latin typeface="+mj-lt"/>
              <a:cs typeface="Tahoma"/>
            </a:rPr>
            <a:t>quy</a:t>
          </a:r>
          <a:r>
            <a:rPr lang="vi-VN" sz="1300" kern="1200" spc="135" dirty="0">
              <a:latin typeface="+mj-lt"/>
              <a:cs typeface="Tahoma"/>
            </a:rPr>
            <a:t> </a:t>
          </a:r>
          <a:r>
            <a:rPr lang="vi-VN" sz="1300" kern="1200" dirty="0">
              <a:latin typeface="+mj-lt"/>
              <a:cs typeface="Tahoma"/>
            </a:rPr>
            <a:t>định</a:t>
          </a:r>
          <a:r>
            <a:rPr lang="vi-VN" sz="1300" kern="1200" spc="125" dirty="0">
              <a:latin typeface="+mj-lt"/>
              <a:cs typeface="Tahoma"/>
            </a:rPr>
            <a:t> </a:t>
          </a:r>
          <a:r>
            <a:rPr lang="vi-VN" sz="1300" kern="1200" dirty="0">
              <a:latin typeface="+mj-lt"/>
              <a:cs typeface="Tahoma"/>
            </a:rPr>
            <a:t>ĐTM</a:t>
          </a:r>
          <a:r>
            <a:rPr lang="vi-VN" sz="1300" kern="1200" spc="125" dirty="0">
              <a:latin typeface="+mj-lt"/>
              <a:cs typeface="Tahoma"/>
            </a:rPr>
            <a:t> </a:t>
          </a:r>
          <a:r>
            <a:rPr lang="vi-VN" sz="1300" kern="1200" dirty="0">
              <a:latin typeface="+mj-lt"/>
              <a:cs typeface="Tahoma"/>
            </a:rPr>
            <a:t>và</a:t>
          </a:r>
          <a:r>
            <a:rPr lang="en-US" sz="1300" kern="1200" dirty="0">
              <a:latin typeface="+mj-lt"/>
              <a:cs typeface="Tahoma"/>
            </a:rPr>
            <a:t> </a:t>
          </a:r>
          <a:r>
            <a:rPr lang="vi-VN" sz="1300" kern="1200" dirty="0">
              <a:latin typeface="+mj-lt"/>
              <a:cs typeface="Tahoma"/>
            </a:rPr>
            <a:t>GPMT</a:t>
          </a:r>
          <a:r>
            <a:rPr lang="vi-VN" sz="1300" kern="1200" spc="125" dirty="0">
              <a:latin typeface="+mj-lt"/>
              <a:cs typeface="Tahoma"/>
            </a:rPr>
            <a:t> </a:t>
          </a:r>
          <a:r>
            <a:rPr lang="vi-VN" sz="1300" kern="1200" dirty="0">
              <a:latin typeface="+mj-lt"/>
              <a:cs typeface="Tahoma"/>
            </a:rPr>
            <a:t>khi</a:t>
          </a:r>
          <a:r>
            <a:rPr lang="vi-VN" sz="1300" kern="1200" spc="145" dirty="0">
              <a:latin typeface="+mj-lt"/>
              <a:cs typeface="Tahoma"/>
            </a:rPr>
            <a:t> </a:t>
          </a:r>
          <a:r>
            <a:rPr lang="vi-VN" sz="1300" kern="1200" dirty="0">
              <a:latin typeface="+mj-lt"/>
              <a:cs typeface="Tahoma"/>
            </a:rPr>
            <a:t>thay</a:t>
          </a:r>
          <a:r>
            <a:rPr lang="vi-VN" sz="1300" kern="1200" spc="120" dirty="0">
              <a:latin typeface="+mj-lt"/>
              <a:cs typeface="Tahoma"/>
            </a:rPr>
            <a:t> </a:t>
          </a:r>
          <a:r>
            <a:rPr lang="vi-VN" sz="1300" kern="1200" dirty="0">
              <a:latin typeface="+mj-lt"/>
              <a:cs typeface="Tahoma"/>
            </a:rPr>
            <a:t>đổi</a:t>
          </a:r>
          <a:r>
            <a:rPr lang="vi-VN" sz="1300" kern="1200" spc="125" dirty="0">
              <a:latin typeface="+mj-lt"/>
              <a:cs typeface="Tahoma"/>
            </a:rPr>
            <a:t> </a:t>
          </a:r>
          <a:r>
            <a:rPr lang="vi-VN" sz="1300" kern="1200" dirty="0">
              <a:latin typeface="+mj-lt"/>
              <a:cs typeface="Tahoma"/>
            </a:rPr>
            <a:t>quy</a:t>
          </a:r>
          <a:r>
            <a:rPr lang="vi-VN" sz="1300" kern="1200" spc="135" dirty="0">
              <a:latin typeface="+mj-lt"/>
              <a:cs typeface="Tahoma"/>
            </a:rPr>
            <a:t> </a:t>
          </a:r>
          <a:r>
            <a:rPr lang="vi-VN" sz="1300" kern="1200" dirty="0">
              <a:latin typeface="+mj-lt"/>
              <a:cs typeface="Tahoma"/>
            </a:rPr>
            <a:t>mô,</a:t>
          </a:r>
          <a:r>
            <a:rPr lang="vi-VN" sz="1300" kern="1200" spc="125" dirty="0">
              <a:latin typeface="+mj-lt"/>
              <a:cs typeface="Tahoma"/>
            </a:rPr>
            <a:t> </a:t>
          </a:r>
          <a:r>
            <a:rPr lang="vi-VN" sz="1300" kern="1200" dirty="0">
              <a:latin typeface="+mj-lt"/>
              <a:cs typeface="Tahoma"/>
            </a:rPr>
            <a:t>tính</a:t>
          </a:r>
          <a:r>
            <a:rPr lang="vi-VN" sz="1300" kern="1200" spc="130" dirty="0">
              <a:latin typeface="+mj-lt"/>
              <a:cs typeface="Tahoma"/>
            </a:rPr>
            <a:t> </a:t>
          </a:r>
          <a:r>
            <a:rPr lang="vi-VN" sz="1300" kern="1200" dirty="0">
              <a:latin typeface="+mj-lt"/>
              <a:cs typeface="Tahoma"/>
            </a:rPr>
            <a:t>chất</a:t>
          </a:r>
          <a:r>
            <a:rPr lang="vi-VN" sz="1300" kern="1200" spc="130" dirty="0">
              <a:latin typeface="+mj-lt"/>
              <a:cs typeface="Tahoma"/>
            </a:rPr>
            <a:t> </a:t>
          </a:r>
          <a:r>
            <a:rPr lang="vi-VN" sz="1300" kern="1200" dirty="0">
              <a:latin typeface="+mj-lt"/>
              <a:cs typeface="Tahoma"/>
            </a:rPr>
            <a:t>của</a:t>
          </a:r>
          <a:r>
            <a:rPr lang="vi-VN" sz="1300" kern="1200" spc="135" dirty="0">
              <a:latin typeface="+mj-lt"/>
              <a:cs typeface="Tahoma"/>
            </a:rPr>
            <a:t> </a:t>
          </a:r>
          <a:r>
            <a:rPr lang="vi-VN" sz="1300" kern="1200" spc="-10" dirty="0">
              <a:latin typeface="+mj-lt"/>
              <a:cs typeface="Tahoma"/>
            </a:rPr>
            <a:t>DAĐT,</a:t>
          </a:r>
          <a:r>
            <a:rPr lang="vi-VN" sz="1300" kern="1200" spc="135" dirty="0">
              <a:latin typeface="+mj-lt"/>
              <a:cs typeface="Tahoma"/>
            </a:rPr>
            <a:t> </a:t>
          </a:r>
          <a:r>
            <a:rPr lang="vi-VN" sz="1300" kern="1200" spc="-25" dirty="0">
              <a:latin typeface="+mj-lt"/>
              <a:cs typeface="Tahoma"/>
            </a:rPr>
            <a:t>CS</a:t>
          </a:r>
          <a:r>
            <a:rPr lang="en-US" sz="1300" kern="1200" spc="-25" dirty="0">
              <a:latin typeface="+mj-lt"/>
              <a:cs typeface="Tahoma"/>
            </a:rPr>
            <a:t> </a:t>
          </a:r>
          <a:r>
            <a:rPr lang="vi-VN" sz="1300" kern="1200" dirty="0">
              <a:latin typeface="+mj-lt"/>
              <a:cs typeface="Tahoma"/>
            </a:rPr>
            <a:t>thuộc</a:t>
          </a:r>
          <a:r>
            <a:rPr lang="vi-VN" sz="1300" kern="1200" spc="-5" dirty="0">
              <a:latin typeface="+mj-lt"/>
              <a:cs typeface="Tahoma"/>
            </a:rPr>
            <a:t> </a:t>
          </a:r>
          <a:r>
            <a:rPr lang="vi-VN" sz="1300" kern="1200" dirty="0">
              <a:latin typeface="+mj-lt"/>
              <a:cs typeface="Tahoma"/>
            </a:rPr>
            <a:t>đối</a:t>
          </a:r>
          <a:r>
            <a:rPr lang="vi-VN" sz="1300" kern="1200" spc="-10" dirty="0">
              <a:latin typeface="+mj-lt"/>
              <a:cs typeface="Tahoma"/>
            </a:rPr>
            <a:t> </a:t>
          </a:r>
          <a:r>
            <a:rPr lang="vi-VN" sz="1300" kern="1200" dirty="0">
              <a:latin typeface="+mj-lt"/>
              <a:cs typeface="Tahoma"/>
            </a:rPr>
            <a:t>tượng</a:t>
          </a:r>
          <a:r>
            <a:rPr lang="vi-VN" sz="1300" kern="1200" spc="-5" dirty="0">
              <a:latin typeface="+mj-lt"/>
              <a:cs typeface="Tahoma"/>
            </a:rPr>
            <a:t> </a:t>
          </a:r>
          <a:r>
            <a:rPr lang="vi-VN" sz="1300" kern="1200" dirty="0">
              <a:latin typeface="+mj-lt"/>
              <a:cs typeface="Tahoma"/>
            </a:rPr>
            <a:t>phải</a:t>
          </a:r>
          <a:r>
            <a:rPr lang="vi-VN" sz="1300" kern="1200" spc="-20" dirty="0">
              <a:latin typeface="+mj-lt"/>
              <a:cs typeface="Tahoma"/>
            </a:rPr>
            <a:t> </a:t>
          </a:r>
          <a:r>
            <a:rPr lang="vi-VN" sz="1300" b="1" kern="1200" dirty="0">
              <a:latin typeface="+mj-lt"/>
              <a:cs typeface="Tahoma"/>
            </a:rPr>
            <a:t>thực</a:t>
          </a:r>
          <a:r>
            <a:rPr lang="vi-VN" sz="1300" b="1" kern="1200" spc="-10" dirty="0">
              <a:latin typeface="+mj-lt"/>
              <a:cs typeface="Tahoma"/>
            </a:rPr>
            <a:t> </a:t>
          </a:r>
          <a:r>
            <a:rPr lang="vi-VN" sz="1300" b="1" kern="1200" dirty="0">
              <a:latin typeface="+mj-lt"/>
              <a:cs typeface="Tahoma"/>
            </a:rPr>
            <a:t>hiện</a:t>
          </a:r>
          <a:r>
            <a:rPr lang="vi-VN" sz="1300" b="1" kern="1200" spc="-15" dirty="0">
              <a:latin typeface="+mj-lt"/>
              <a:cs typeface="Tahoma"/>
            </a:rPr>
            <a:t> </a:t>
          </a:r>
          <a:r>
            <a:rPr lang="vi-VN" sz="1300" b="1" kern="1200" dirty="0">
              <a:latin typeface="+mj-lt"/>
              <a:cs typeface="Tahoma"/>
            </a:rPr>
            <a:t>ĐTM</a:t>
          </a:r>
          <a:r>
            <a:rPr lang="vi-VN" sz="1300" b="1" kern="1200" spc="-40" dirty="0">
              <a:latin typeface="+mj-lt"/>
              <a:cs typeface="Tahoma"/>
            </a:rPr>
            <a:t> </a:t>
          </a:r>
          <a:r>
            <a:rPr lang="vi-VN" sz="1300" b="1" kern="1200" dirty="0">
              <a:latin typeface="+mj-lt"/>
              <a:cs typeface="Tahoma"/>
            </a:rPr>
            <a:t>hoặc</a:t>
          </a:r>
          <a:r>
            <a:rPr lang="vi-VN" sz="1300" b="1" kern="1200" spc="-30" dirty="0">
              <a:latin typeface="+mj-lt"/>
              <a:cs typeface="Tahoma"/>
            </a:rPr>
            <a:t> </a:t>
          </a:r>
          <a:r>
            <a:rPr lang="vi-VN" sz="1300" b="1" kern="1200" dirty="0">
              <a:latin typeface="+mj-lt"/>
              <a:cs typeface="Tahoma"/>
            </a:rPr>
            <a:t>phải</a:t>
          </a:r>
          <a:r>
            <a:rPr lang="vi-VN" sz="1300" b="1" kern="1200" spc="-15" dirty="0">
              <a:latin typeface="+mj-lt"/>
              <a:cs typeface="Tahoma"/>
            </a:rPr>
            <a:t> </a:t>
          </a:r>
          <a:r>
            <a:rPr lang="vi-VN" sz="1300" b="1" kern="1200" dirty="0">
              <a:latin typeface="+mj-lt"/>
              <a:cs typeface="Tahoma"/>
            </a:rPr>
            <a:t>có </a:t>
          </a:r>
          <a:r>
            <a:rPr lang="vi-VN" sz="1300" b="1" kern="1200" spc="-20" dirty="0">
              <a:latin typeface="+mj-lt"/>
              <a:cs typeface="Tahoma"/>
            </a:rPr>
            <a:t>GPMT</a:t>
          </a:r>
          <a:endParaRPr lang="en-US" sz="1300" kern="1200" dirty="0">
            <a:latin typeface="+mj-lt"/>
          </a:endParaRPr>
        </a:p>
      </dsp:txBody>
      <dsp:txXfrm>
        <a:off x="7027793" y="3182467"/>
        <a:ext cx="1387236" cy="179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4100-0FBE-43CC-8B79-FA32472DB9B0}">
      <dsp:nvSpPr>
        <dsp:cNvPr id="0" name=""/>
        <dsp:cNvSpPr/>
      </dsp:nvSpPr>
      <dsp:spPr>
        <a:xfrm>
          <a:off x="622394" y="2372640"/>
          <a:ext cx="564095" cy="1900383"/>
        </a:xfrm>
        <a:custGeom>
          <a:avLst/>
          <a:gdLst/>
          <a:ahLst/>
          <a:cxnLst/>
          <a:rect l="0" t="0" r="0" b="0"/>
          <a:pathLst>
            <a:path>
              <a:moveTo>
                <a:pt x="0" y="0"/>
              </a:moveTo>
              <a:lnTo>
                <a:pt x="282047" y="0"/>
              </a:lnTo>
              <a:lnTo>
                <a:pt x="282047" y="1900383"/>
              </a:lnTo>
              <a:lnTo>
                <a:pt x="564095" y="1900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54884" y="3273274"/>
        <a:ext cx="99116" cy="99116"/>
      </dsp:txXfrm>
    </dsp:sp>
    <dsp:sp modelId="{9FA1370C-A510-4336-9CBE-A14C3985D2CB}">
      <dsp:nvSpPr>
        <dsp:cNvPr id="0" name=""/>
        <dsp:cNvSpPr/>
      </dsp:nvSpPr>
      <dsp:spPr>
        <a:xfrm>
          <a:off x="622394" y="2372640"/>
          <a:ext cx="572405" cy="376669"/>
        </a:xfrm>
        <a:custGeom>
          <a:avLst/>
          <a:gdLst/>
          <a:ahLst/>
          <a:cxnLst/>
          <a:rect l="0" t="0" r="0" b="0"/>
          <a:pathLst>
            <a:path>
              <a:moveTo>
                <a:pt x="0" y="0"/>
              </a:moveTo>
              <a:lnTo>
                <a:pt x="286202" y="0"/>
              </a:lnTo>
              <a:lnTo>
                <a:pt x="286202" y="376669"/>
              </a:lnTo>
              <a:lnTo>
                <a:pt x="572405" y="376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1467" y="2543844"/>
        <a:ext cx="34261" cy="34261"/>
      </dsp:txXfrm>
    </dsp:sp>
    <dsp:sp modelId="{6A8EF5FC-A134-4515-95CC-CBCF9DF9C6F4}">
      <dsp:nvSpPr>
        <dsp:cNvPr id="0" name=""/>
        <dsp:cNvSpPr/>
      </dsp:nvSpPr>
      <dsp:spPr>
        <a:xfrm>
          <a:off x="622394" y="910772"/>
          <a:ext cx="564095" cy="1461867"/>
        </a:xfrm>
        <a:custGeom>
          <a:avLst/>
          <a:gdLst/>
          <a:ahLst/>
          <a:cxnLst/>
          <a:rect l="0" t="0" r="0" b="0"/>
          <a:pathLst>
            <a:path>
              <a:moveTo>
                <a:pt x="0" y="1461867"/>
              </a:moveTo>
              <a:lnTo>
                <a:pt x="282047" y="1461867"/>
              </a:lnTo>
              <a:lnTo>
                <a:pt x="282047" y="0"/>
              </a:lnTo>
              <a:lnTo>
                <a:pt x="5640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5269" y="1602533"/>
        <a:ext cx="78346" cy="78346"/>
      </dsp:txXfrm>
    </dsp:sp>
    <dsp:sp modelId="{0DFF50B0-942B-4384-8755-4A403B2E129F}">
      <dsp:nvSpPr>
        <dsp:cNvPr id="0" name=""/>
        <dsp:cNvSpPr/>
      </dsp:nvSpPr>
      <dsp:spPr>
        <a:xfrm rot="16200000">
          <a:off x="-2061443" y="2061443"/>
          <a:ext cx="4745281" cy="62239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itchFamily="18" charset="0"/>
              <a:cs typeface="Times New Roman" pitchFamily="18" charset="0"/>
            </a:rPr>
            <a:t>Nước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thải</a:t>
          </a:r>
          <a:endParaRPr lang="en-US" sz="3000" kern="1200" dirty="0">
            <a:latin typeface="Times New Roman" pitchFamily="18" charset="0"/>
            <a:cs typeface="Times New Roman" pitchFamily="18" charset="0"/>
          </a:endParaRPr>
        </a:p>
      </dsp:txBody>
      <dsp:txXfrm>
        <a:off x="-2061443" y="2061443"/>
        <a:ext cx="4745281" cy="622394"/>
      </dsp:txXfrm>
    </dsp:sp>
    <dsp:sp modelId="{3740650A-DF84-430D-AAA8-8AD1FE676AE4}">
      <dsp:nvSpPr>
        <dsp:cNvPr id="0" name=""/>
        <dsp:cNvSpPr/>
      </dsp:nvSpPr>
      <dsp:spPr>
        <a:xfrm>
          <a:off x="1186490" y="0"/>
          <a:ext cx="7309812" cy="1821545"/>
        </a:xfrm>
        <a:prstGeom prst="rect">
          <a:avLst/>
        </a:prstGeom>
        <a:no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nl-NL" sz="1800" b="0" i="0" kern="1200" dirty="0">
              <a:solidFill>
                <a:schemeClr val="tx1"/>
              </a:solidFill>
              <a:latin typeface="Times New Roman" pitchFamily="18" charset="0"/>
              <a:cs typeface="Times New Roman" pitchFamily="18" charset="0"/>
            </a:rPr>
            <a:t>Trường hợp cơ sở hoạt động trong cụm công nghiệp, khu sản xuất, kinh doanh, dịch vụ tập trung hoặc trong khu đô thị, khu dân cư tập trung đã có hệ thống thu gom, </a:t>
          </a:r>
          <a:r>
            <a:rPr lang="vi-VN" sz="1800" b="0" i="0" kern="1200" dirty="0">
              <a:solidFill>
                <a:schemeClr val="tx1"/>
              </a:solidFill>
              <a:latin typeface="Times New Roman" pitchFamily="18" charset="0"/>
              <a:cs typeface="Times New Roman" pitchFamily="18" charset="0"/>
            </a:rPr>
            <a:t>thoát nước và </a:t>
          </a:r>
          <a:r>
            <a:rPr lang="nl-NL" sz="1800" b="0" i="0" kern="1200" dirty="0">
              <a:solidFill>
                <a:schemeClr val="tx1"/>
              </a:solidFill>
              <a:latin typeface="Times New Roman" pitchFamily="18" charset="0"/>
              <a:cs typeface="Times New Roman" pitchFamily="18" charset="0"/>
            </a:rPr>
            <a:t>xử lý nước thải tập trung, chủ cơ sở phải thực hiện việc đấu nối nước thải vào hệ thống thu gom, </a:t>
          </a:r>
          <a:r>
            <a:rPr lang="vi-VN" sz="1800" b="0" i="0" kern="1200" dirty="0">
              <a:solidFill>
                <a:schemeClr val="tx1"/>
              </a:solidFill>
              <a:latin typeface="Times New Roman" pitchFamily="18" charset="0"/>
              <a:cs typeface="Times New Roman" pitchFamily="18" charset="0"/>
            </a:rPr>
            <a:t>thoát nước và </a:t>
          </a:r>
          <a:r>
            <a:rPr lang="nl-NL" sz="1800" b="0" i="0" kern="1200" dirty="0">
              <a:solidFill>
                <a:schemeClr val="tx1"/>
              </a:solidFill>
              <a:latin typeface="Times New Roman" pitchFamily="18" charset="0"/>
              <a:cs typeface="Times New Roman" pitchFamily="18" charset="0"/>
            </a:rPr>
            <a:t>xử lý nước thải tập trung theo quy định của chủ đầu tư xây dựng và kinh doanh hệ thống thu gom, </a:t>
          </a:r>
          <a:r>
            <a:rPr lang="vi-VN" sz="1800" b="0" i="0" kern="1200" dirty="0">
              <a:solidFill>
                <a:schemeClr val="tx1"/>
              </a:solidFill>
              <a:latin typeface="Times New Roman" pitchFamily="18" charset="0"/>
              <a:cs typeface="Times New Roman" pitchFamily="18" charset="0"/>
            </a:rPr>
            <a:t>thoát nước và </a:t>
          </a:r>
          <a:r>
            <a:rPr lang="nl-NL" sz="1800" b="0" i="0" kern="1200" dirty="0">
              <a:solidFill>
                <a:schemeClr val="tx1"/>
              </a:solidFill>
              <a:latin typeface="Times New Roman" pitchFamily="18" charset="0"/>
              <a:cs typeface="Times New Roman" pitchFamily="18" charset="0"/>
            </a:rPr>
            <a:t>xử lý nước thải tập trung đó, trừ trường hợp cơ sở đã được miễn trừ đấu nối nước thải trước ngày Luật này có hiệu lực thi hành</a:t>
          </a:r>
          <a:endParaRPr lang="en-US" sz="1800" kern="1200" dirty="0">
            <a:solidFill>
              <a:schemeClr val="tx1"/>
            </a:solidFill>
            <a:latin typeface="Times New Roman" pitchFamily="18" charset="0"/>
            <a:cs typeface="Times New Roman" pitchFamily="18" charset="0"/>
          </a:endParaRPr>
        </a:p>
      </dsp:txBody>
      <dsp:txXfrm>
        <a:off x="1186490" y="0"/>
        <a:ext cx="7309812" cy="1821545"/>
      </dsp:txXfrm>
    </dsp:sp>
    <dsp:sp modelId="{3742B7AA-A467-47BE-A02A-EB3504414890}">
      <dsp:nvSpPr>
        <dsp:cNvPr id="0" name=""/>
        <dsp:cNvSpPr/>
      </dsp:nvSpPr>
      <dsp:spPr>
        <a:xfrm>
          <a:off x="1194800" y="2057397"/>
          <a:ext cx="6863355" cy="1383826"/>
        </a:xfrm>
        <a:prstGeom prst="rect">
          <a:avLst/>
        </a:prstGeom>
        <a:no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chemeClr val="tx1"/>
              </a:solidFill>
              <a:latin typeface="Times New Roman" pitchFamily="18" charset="0"/>
              <a:cs typeface="Times New Roman" pitchFamily="18" charset="0"/>
            </a:rPr>
            <a:t>Cơ sở hoạt động trong </a:t>
          </a:r>
          <a:r>
            <a:rPr lang="en-US" sz="1800" b="0" i="0" kern="1200" dirty="0">
              <a:solidFill>
                <a:schemeClr val="tx1"/>
              </a:solidFill>
              <a:latin typeface="Times New Roman" pitchFamily="18" charset="0"/>
              <a:cs typeface="Times New Roman" pitchFamily="18" charset="0"/>
            </a:rPr>
            <a:t>CCN</a:t>
          </a:r>
          <a:r>
            <a:rPr lang="vi-VN" sz="1800" b="0" i="0" kern="1200" dirty="0">
              <a:solidFill>
                <a:schemeClr val="tx1"/>
              </a:solidFill>
              <a:latin typeface="Times New Roman" pitchFamily="18" charset="0"/>
              <a:cs typeface="Times New Roman" pitchFamily="18" charset="0"/>
            </a:rPr>
            <a:t>, khu sản xuất, kinh doanh, dịch vụ tập trung đang xả nước thải sau xử lý vào hệ thống thu gom, thoát nước mưa </a:t>
          </a:r>
          <a:r>
            <a:rPr lang="en-US" sz="1800" b="0" i="0" kern="1200" dirty="0" err="1">
              <a:solidFill>
                <a:schemeClr val="tx1"/>
              </a:solidFill>
              <a:latin typeface="Times New Roman" pitchFamily="18" charset="0"/>
              <a:cs typeface="Times New Roman" pitchFamily="18" charset="0"/>
            </a:rPr>
            <a:t>phải</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chấm</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dứt</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việc</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xa</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nước</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thải</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sau</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xư</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ly</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vào</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hê</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thống</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thu</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gom</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thoát</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nước</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mưa</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trong</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thời</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hạn</a:t>
          </a:r>
          <a:r>
            <a:rPr lang="en-US" sz="1800" b="0" i="0" kern="1200" dirty="0">
              <a:solidFill>
                <a:schemeClr val="tx1"/>
              </a:solidFill>
              <a:latin typeface="Times New Roman" pitchFamily="18" charset="0"/>
              <a:cs typeface="Times New Roman" pitchFamily="18" charset="0"/>
            </a:rPr>
            <a:t> 24 </a:t>
          </a:r>
          <a:r>
            <a:rPr lang="en-US" sz="1800" b="0" i="0" kern="1200" dirty="0" err="1">
              <a:solidFill>
                <a:schemeClr val="tx1"/>
              </a:solidFill>
              <a:latin typeface="Times New Roman" pitchFamily="18" charset="0"/>
              <a:cs typeface="Times New Roman" pitchFamily="18" charset="0"/>
            </a:rPr>
            <a:t>tháng</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kê</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tư</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ngày</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Luật</a:t>
          </a:r>
          <a:r>
            <a:rPr lang="en-US" sz="1800" b="0" i="0" kern="1200" dirty="0">
              <a:solidFill>
                <a:schemeClr val="tx1"/>
              </a:solidFill>
              <a:latin typeface="Times New Roman" pitchFamily="18" charset="0"/>
              <a:cs typeface="Times New Roman" pitchFamily="18" charset="0"/>
            </a:rPr>
            <a:t> BVMT có </a:t>
          </a:r>
          <a:r>
            <a:rPr lang="en-US" sz="1800" b="0" i="0" kern="1200" dirty="0" err="1">
              <a:solidFill>
                <a:schemeClr val="tx1"/>
              </a:solidFill>
              <a:latin typeface="Times New Roman" pitchFamily="18" charset="0"/>
              <a:cs typeface="Times New Roman" pitchFamily="18" charset="0"/>
            </a:rPr>
            <a:t>hiệu</a:t>
          </a:r>
          <a:r>
            <a:rPr lang="en-US" sz="1800" b="0" i="0" kern="1200" dirty="0">
              <a:solidFill>
                <a:schemeClr val="tx1"/>
              </a:solidFill>
              <a:latin typeface="Times New Roman" pitchFamily="18" charset="0"/>
              <a:cs typeface="Times New Roman" pitchFamily="18" charset="0"/>
            </a:rPr>
            <a:t> </a:t>
          </a:r>
          <a:r>
            <a:rPr lang="en-US" sz="1800" b="0" i="0" kern="1200" dirty="0" err="1">
              <a:solidFill>
                <a:schemeClr val="tx1"/>
              </a:solidFill>
              <a:latin typeface="Times New Roman" pitchFamily="18" charset="0"/>
              <a:cs typeface="Times New Roman" pitchFamily="18" charset="0"/>
            </a:rPr>
            <a:t>lực</a:t>
          </a:r>
          <a:r>
            <a:rPr lang="en-US" sz="1800" b="0" i="0" kern="1200" dirty="0">
              <a:solidFill>
                <a:schemeClr val="tx1"/>
              </a:solidFill>
              <a:latin typeface="Times New Roman" pitchFamily="18" charset="0"/>
              <a:cs typeface="Times New Roman" pitchFamily="18" charset="0"/>
            </a:rPr>
            <a:t> (</a:t>
          </a:r>
          <a:r>
            <a:rPr lang="vi-VN" sz="1800" b="0" i="0" kern="1200" dirty="0">
              <a:solidFill>
                <a:schemeClr val="tx1"/>
              </a:solidFill>
              <a:latin typeface="Times New Roman" pitchFamily="18" charset="0"/>
              <a:cs typeface="Times New Roman" pitchFamily="18" charset="0"/>
            </a:rPr>
            <a:t>quy định tại điểm đ khoản 4 Điều 51 và điểm đ khoản 3 Điều 52 của Luật </a:t>
          </a:r>
          <a:r>
            <a:rPr lang="en-US" sz="1800" b="0" i="0" kern="1200" dirty="0">
              <a:solidFill>
                <a:schemeClr val="tx1"/>
              </a:solidFill>
              <a:latin typeface="Times New Roman" pitchFamily="18" charset="0"/>
              <a:cs typeface="Times New Roman" pitchFamily="18" charset="0"/>
            </a:rPr>
            <a:t>BVMT)</a:t>
          </a:r>
          <a:endParaRPr lang="en-US" sz="1800" kern="1200" dirty="0">
            <a:solidFill>
              <a:schemeClr val="tx1"/>
            </a:solidFill>
            <a:latin typeface="Times New Roman" pitchFamily="18" charset="0"/>
            <a:cs typeface="Times New Roman" pitchFamily="18" charset="0"/>
          </a:endParaRPr>
        </a:p>
      </dsp:txBody>
      <dsp:txXfrm>
        <a:off x="1194800" y="2057397"/>
        <a:ext cx="6863355" cy="1383826"/>
      </dsp:txXfrm>
    </dsp:sp>
    <dsp:sp modelId="{61BC6A90-F56D-4812-B365-BE3494B8A49A}">
      <dsp:nvSpPr>
        <dsp:cNvPr id="0" name=""/>
        <dsp:cNvSpPr/>
      </dsp:nvSpPr>
      <dsp:spPr>
        <a:xfrm>
          <a:off x="1186490" y="3822222"/>
          <a:ext cx="6939563" cy="901603"/>
        </a:xfrm>
        <a:prstGeom prst="rect">
          <a:avLst/>
        </a:prstGeom>
        <a:no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mj-lt"/>
              <a:cs typeface="Tahoma"/>
            </a:rPr>
            <a:t>Đô</a:t>
          </a:r>
          <a:r>
            <a:rPr lang="vi-VN" sz="1800" kern="1200" spc="110" dirty="0">
              <a:solidFill>
                <a:schemeClr val="tx1"/>
              </a:solidFill>
              <a:latin typeface="+mj-lt"/>
              <a:cs typeface="Tahoma"/>
            </a:rPr>
            <a:t> </a:t>
          </a:r>
          <a:r>
            <a:rPr lang="vi-VN" sz="1800" kern="1200" dirty="0">
              <a:solidFill>
                <a:schemeClr val="tx1"/>
              </a:solidFill>
              <a:latin typeface="+mj-lt"/>
              <a:cs typeface="Tahoma"/>
            </a:rPr>
            <a:t>thị,</a:t>
          </a:r>
          <a:r>
            <a:rPr lang="vi-VN" sz="1800" kern="1200" spc="130" dirty="0">
              <a:solidFill>
                <a:schemeClr val="tx1"/>
              </a:solidFill>
              <a:latin typeface="+mj-lt"/>
              <a:cs typeface="Tahoma"/>
            </a:rPr>
            <a:t> </a:t>
          </a:r>
          <a:r>
            <a:rPr lang="vi-VN" sz="1800" kern="1200" dirty="0">
              <a:solidFill>
                <a:schemeClr val="tx1"/>
              </a:solidFill>
              <a:latin typeface="+mj-lt"/>
              <a:cs typeface="Tahoma"/>
            </a:rPr>
            <a:t>KDC</a:t>
          </a:r>
          <a:r>
            <a:rPr lang="vi-VN" sz="1800" kern="1200" spc="120" dirty="0">
              <a:solidFill>
                <a:schemeClr val="tx1"/>
              </a:solidFill>
              <a:latin typeface="+mj-lt"/>
              <a:cs typeface="Tahoma"/>
            </a:rPr>
            <a:t> </a:t>
          </a:r>
          <a:r>
            <a:rPr lang="vi-VN" sz="1800" kern="1200" dirty="0">
              <a:solidFill>
                <a:schemeClr val="tx1"/>
              </a:solidFill>
              <a:latin typeface="+mj-lt"/>
              <a:cs typeface="Tahoma"/>
            </a:rPr>
            <a:t>tập</a:t>
          </a:r>
          <a:r>
            <a:rPr lang="vi-VN" sz="1800" kern="1200" spc="125" dirty="0">
              <a:solidFill>
                <a:schemeClr val="tx1"/>
              </a:solidFill>
              <a:latin typeface="+mj-lt"/>
              <a:cs typeface="Tahoma"/>
            </a:rPr>
            <a:t> </a:t>
          </a:r>
          <a:r>
            <a:rPr lang="vi-VN" sz="1800" kern="1200" dirty="0">
              <a:solidFill>
                <a:schemeClr val="tx1"/>
              </a:solidFill>
              <a:latin typeface="+mj-lt"/>
              <a:cs typeface="Tahoma"/>
            </a:rPr>
            <a:t>trung</a:t>
          </a:r>
          <a:r>
            <a:rPr lang="vi-VN" sz="1800" kern="1200" spc="130" dirty="0">
              <a:solidFill>
                <a:schemeClr val="tx1"/>
              </a:solidFill>
              <a:latin typeface="+mj-lt"/>
              <a:cs typeface="Tahoma"/>
            </a:rPr>
            <a:t> </a:t>
          </a:r>
          <a:r>
            <a:rPr lang="vi-VN" sz="1800" kern="1200" dirty="0">
              <a:solidFill>
                <a:schemeClr val="tx1"/>
              </a:solidFill>
              <a:latin typeface="+mj-lt"/>
              <a:cs typeface="Tahoma"/>
            </a:rPr>
            <a:t>mới;</a:t>
          </a:r>
          <a:r>
            <a:rPr lang="vi-VN" sz="1800" kern="1200" spc="125" dirty="0">
              <a:solidFill>
                <a:schemeClr val="tx1"/>
              </a:solidFill>
              <a:latin typeface="+mj-lt"/>
              <a:cs typeface="Tahoma"/>
            </a:rPr>
            <a:t> </a:t>
          </a:r>
          <a:r>
            <a:rPr lang="vi-VN" sz="1800" kern="1200" dirty="0">
              <a:solidFill>
                <a:schemeClr val="tx1"/>
              </a:solidFill>
              <a:latin typeface="+mj-lt"/>
              <a:cs typeface="Tahoma"/>
            </a:rPr>
            <a:t>cơ</a:t>
          </a:r>
          <a:r>
            <a:rPr lang="vi-VN" sz="1800" kern="1200" spc="120" dirty="0">
              <a:solidFill>
                <a:schemeClr val="tx1"/>
              </a:solidFill>
              <a:latin typeface="+mj-lt"/>
              <a:cs typeface="Tahoma"/>
            </a:rPr>
            <a:t> </a:t>
          </a:r>
          <a:r>
            <a:rPr lang="vi-VN" sz="1800" kern="1200" dirty="0">
              <a:solidFill>
                <a:schemeClr val="tx1"/>
              </a:solidFill>
              <a:latin typeface="+mj-lt"/>
              <a:cs typeface="Tahoma"/>
            </a:rPr>
            <a:t>sở</a:t>
          </a:r>
          <a:r>
            <a:rPr lang="vi-VN" sz="1800" kern="1200" spc="125" dirty="0">
              <a:solidFill>
                <a:schemeClr val="tx1"/>
              </a:solidFill>
              <a:latin typeface="+mj-lt"/>
              <a:cs typeface="Tahoma"/>
            </a:rPr>
            <a:t> </a:t>
          </a:r>
          <a:r>
            <a:rPr lang="vi-VN" sz="1800" kern="1200" spc="-35" dirty="0">
              <a:solidFill>
                <a:schemeClr val="tx1"/>
              </a:solidFill>
              <a:latin typeface="+mj-lt"/>
              <a:cs typeface="Tahoma"/>
            </a:rPr>
            <a:t>SX-</a:t>
          </a:r>
          <a:r>
            <a:rPr lang="vi-VN" sz="1800" kern="1200" dirty="0">
              <a:solidFill>
                <a:schemeClr val="tx1"/>
              </a:solidFill>
              <a:latin typeface="+mj-lt"/>
              <a:cs typeface="Tahoma"/>
            </a:rPr>
            <a:t>KD-DV,</a:t>
          </a:r>
          <a:r>
            <a:rPr lang="vi-VN" sz="1800" kern="1200" spc="120" dirty="0">
              <a:solidFill>
                <a:schemeClr val="tx1"/>
              </a:solidFill>
              <a:latin typeface="+mj-lt"/>
              <a:cs typeface="Tahoma"/>
            </a:rPr>
            <a:t> </a:t>
          </a:r>
          <a:r>
            <a:rPr lang="vi-VN" sz="1800" kern="1200" dirty="0">
              <a:solidFill>
                <a:schemeClr val="tx1"/>
              </a:solidFill>
              <a:latin typeface="+mj-lt"/>
              <a:cs typeface="Tahoma"/>
            </a:rPr>
            <a:t>KCN</a:t>
          </a:r>
          <a:r>
            <a:rPr lang="vi-VN" sz="1800" kern="1200" spc="135" dirty="0">
              <a:solidFill>
                <a:schemeClr val="tx1"/>
              </a:solidFill>
              <a:latin typeface="+mj-lt"/>
              <a:cs typeface="Tahoma"/>
            </a:rPr>
            <a:t> </a:t>
          </a:r>
          <a:r>
            <a:rPr lang="vi-VN" sz="1800" b="1" kern="1200" dirty="0">
              <a:solidFill>
                <a:schemeClr val="tx1"/>
              </a:solidFill>
              <a:latin typeface="+mj-lt"/>
              <a:cs typeface="Tahoma"/>
            </a:rPr>
            <a:t>phải</a:t>
          </a:r>
          <a:r>
            <a:rPr lang="vi-VN" sz="1800" b="1" kern="1200" spc="155" dirty="0">
              <a:solidFill>
                <a:schemeClr val="tx1"/>
              </a:solidFill>
              <a:latin typeface="+mj-lt"/>
              <a:cs typeface="Tahoma"/>
            </a:rPr>
            <a:t> </a:t>
          </a:r>
          <a:r>
            <a:rPr lang="vi-VN" sz="1800" b="1" kern="1200" dirty="0">
              <a:solidFill>
                <a:schemeClr val="tx1"/>
              </a:solidFill>
              <a:latin typeface="+mj-lt"/>
              <a:cs typeface="Tahoma"/>
            </a:rPr>
            <a:t>có</a:t>
          </a:r>
          <a:r>
            <a:rPr lang="vi-VN" sz="1800" b="1" kern="1200" spc="165" dirty="0">
              <a:solidFill>
                <a:schemeClr val="tx1"/>
              </a:solidFill>
              <a:latin typeface="+mj-lt"/>
              <a:cs typeface="Tahoma"/>
            </a:rPr>
            <a:t> </a:t>
          </a:r>
          <a:r>
            <a:rPr lang="vi-VN" sz="1800" b="1" kern="1200" dirty="0">
              <a:solidFill>
                <a:schemeClr val="tx1"/>
              </a:solidFill>
              <a:latin typeface="+mj-lt"/>
              <a:cs typeface="Tahoma"/>
            </a:rPr>
            <a:t>hệ</a:t>
          </a:r>
          <a:r>
            <a:rPr lang="vi-VN" sz="1800" b="1" kern="1200" spc="155" dirty="0">
              <a:solidFill>
                <a:schemeClr val="tx1"/>
              </a:solidFill>
              <a:latin typeface="+mj-lt"/>
              <a:cs typeface="Tahoma"/>
            </a:rPr>
            <a:t> </a:t>
          </a:r>
          <a:r>
            <a:rPr lang="vi-VN" sz="1800" b="1" kern="1200" dirty="0">
              <a:solidFill>
                <a:schemeClr val="tx1"/>
              </a:solidFill>
              <a:latin typeface="+mj-lt"/>
              <a:cs typeface="Tahoma"/>
            </a:rPr>
            <a:t>thống</a:t>
          </a:r>
          <a:r>
            <a:rPr lang="vi-VN" sz="1800" b="1" kern="1200" spc="165" dirty="0">
              <a:solidFill>
                <a:schemeClr val="tx1"/>
              </a:solidFill>
              <a:latin typeface="+mj-lt"/>
              <a:cs typeface="Tahoma"/>
            </a:rPr>
            <a:t> </a:t>
          </a:r>
          <a:r>
            <a:rPr lang="vi-VN" sz="1800" b="1" kern="1200" dirty="0">
              <a:solidFill>
                <a:schemeClr val="tx1"/>
              </a:solidFill>
              <a:latin typeface="+mj-lt"/>
              <a:cs typeface="Tahoma"/>
            </a:rPr>
            <a:t>thu</a:t>
          </a:r>
          <a:r>
            <a:rPr lang="vi-VN" sz="1800" b="1" kern="1200" spc="165" dirty="0">
              <a:solidFill>
                <a:schemeClr val="tx1"/>
              </a:solidFill>
              <a:latin typeface="+mj-lt"/>
              <a:cs typeface="Tahoma"/>
            </a:rPr>
            <a:t> </a:t>
          </a:r>
          <a:r>
            <a:rPr lang="vi-VN" sz="1800" b="1" kern="1200" spc="-20" dirty="0">
              <a:solidFill>
                <a:schemeClr val="tx1"/>
              </a:solidFill>
              <a:latin typeface="+mj-lt"/>
              <a:cs typeface="Tahoma"/>
            </a:rPr>
            <a:t>gom, </a:t>
          </a:r>
          <a:r>
            <a:rPr lang="vi-VN" sz="1800" b="1" kern="1200" dirty="0">
              <a:solidFill>
                <a:schemeClr val="tx1"/>
              </a:solidFill>
              <a:latin typeface="+mj-lt"/>
              <a:cs typeface="Tahoma"/>
            </a:rPr>
            <a:t>xử lý</a:t>
          </a:r>
          <a:r>
            <a:rPr lang="vi-VN" sz="1800" b="1" kern="1200" spc="15" dirty="0">
              <a:solidFill>
                <a:schemeClr val="tx1"/>
              </a:solidFill>
              <a:latin typeface="+mj-lt"/>
              <a:cs typeface="Tahoma"/>
            </a:rPr>
            <a:t> </a:t>
          </a:r>
          <a:r>
            <a:rPr lang="vi-VN" sz="1800" b="1" kern="1200" dirty="0">
              <a:solidFill>
                <a:schemeClr val="tx1"/>
              </a:solidFill>
              <a:latin typeface="+mj-lt"/>
              <a:cs typeface="Tahoma"/>
            </a:rPr>
            <a:t>nước</a:t>
          </a:r>
          <a:r>
            <a:rPr lang="vi-VN" sz="1800" b="1" kern="1200" spc="15" dirty="0">
              <a:solidFill>
                <a:schemeClr val="tx1"/>
              </a:solidFill>
              <a:latin typeface="+mj-lt"/>
              <a:cs typeface="Tahoma"/>
            </a:rPr>
            <a:t> </a:t>
          </a:r>
          <a:r>
            <a:rPr lang="vi-VN" sz="1800" b="1" kern="1200" dirty="0">
              <a:solidFill>
                <a:schemeClr val="tx1"/>
              </a:solidFill>
              <a:latin typeface="+mj-lt"/>
              <a:cs typeface="Tahoma"/>
            </a:rPr>
            <a:t>thải</a:t>
          </a:r>
          <a:r>
            <a:rPr lang="vi-VN" sz="1800" b="1" kern="1200" spc="15" dirty="0">
              <a:solidFill>
                <a:schemeClr val="tx1"/>
              </a:solidFill>
              <a:latin typeface="+mj-lt"/>
              <a:cs typeface="Tahoma"/>
            </a:rPr>
            <a:t> </a:t>
          </a:r>
          <a:r>
            <a:rPr lang="vi-VN" sz="1800" b="1" kern="1200" dirty="0">
              <a:solidFill>
                <a:schemeClr val="tx1"/>
              </a:solidFill>
              <a:latin typeface="+mj-lt"/>
              <a:cs typeface="Tahoma"/>
            </a:rPr>
            <a:t>riêng</a:t>
          </a:r>
          <a:r>
            <a:rPr lang="vi-VN" sz="1800" b="1" kern="1200" spc="10" dirty="0">
              <a:solidFill>
                <a:schemeClr val="tx1"/>
              </a:solidFill>
              <a:latin typeface="+mj-lt"/>
              <a:cs typeface="Tahoma"/>
            </a:rPr>
            <a:t> </a:t>
          </a:r>
          <a:r>
            <a:rPr lang="vi-VN" sz="1800" b="1" kern="1200" dirty="0">
              <a:solidFill>
                <a:schemeClr val="tx1"/>
              </a:solidFill>
              <a:latin typeface="+mj-lt"/>
              <a:cs typeface="Tahoma"/>
            </a:rPr>
            <a:t>biệt</a:t>
          </a:r>
          <a:r>
            <a:rPr lang="vi-VN" sz="1800" b="1" kern="1200" spc="10" dirty="0">
              <a:solidFill>
                <a:schemeClr val="tx1"/>
              </a:solidFill>
              <a:latin typeface="+mj-lt"/>
              <a:cs typeface="Tahoma"/>
            </a:rPr>
            <a:t> </a:t>
          </a:r>
          <a:r>
            <a:rPr lang="vi-VN" sz="1800" b="1" kern="1200" dirty="0">
              <a:solidFill>
                <a:schemeClr val="tx1"/>
              </a:solidFill>
              <a:latin typeface="+mj-lt"/>
              <a:cs typeface="Tahoma"/>
            </a:rPr>
            <a:t>với</a:t>
          </a:r>
          <a:r>
            <a:rPr lang="vi-VN" sz="1800" b="1" kern="1200" spc="15" dirty="0">
              <a:solidFill>
                <a:schemeClr val="tx1"/>
              </a:solidFill>
              <a:latin typeface="+mj-lt"/>
              <a:cs typeface="Tahoma"/>
            </a:rPr>
            <a:t> </a:t>
          </a:r>
          <a:r>
            <a:rPr lang="vi-VN" sz="1800" b="1" kern="1200" dirty="0">
              <a:solidFill>
                <a:schemeClr val="tx1"/>
              </a:solidFill>
              <a:latin typeface="+mj-lt"/>
              <a:cs typeface="Tahoma"/>
            </a:rPr>
            <a:t>hệ</a:t>
          </a:r>
          <a:r>
            <a:rPr lang="vi-VN" sz="1800" b="1" kern="1200" spc="10" dirty="0">
              <a:solidFill>
                <a:schemeClr val="tx1"/>
              </a:solidFill>
              <a:latin typeface="+mj-lt"/>
              <a:cs typeface="Tahoma"/>
            </a:rPr>
            <a:t> </a:t>
          </a:r>
          <a:r>
            <a:rPr lang="vi-VN" sz="1800" b="1" kern="1200" dirty="0">
              <a:solidFill>
                <a:schemeClr val="tx1"/>
              </a:solidFill>
              <a:latin typeface="+mj-lt"/>
              <a:cs typeface="Tahoma"/>
            </a:rPr>
            <a:t>thống</a:t>
          </a:r>
          <a:r>
            <a:rPr lang="vi-VN" sz="1800" b="1" kern="1200" spc="10" dirty="0">
              <a:solidFill>
                <a:schemeClr val="tx1"/>
              </a:solidFill>
              <a:latin typeface="+mj-lt"/>
              <a:cs typeface="Tahoma"/>
            </a:rPr>
            <a:t> </a:t>
          </a:r>
          <a:r>
            <a:rPr lang="vi-VN" sz="1800" b="1" kern="1200" dirty="0">
              <a:solidFill>
                <a:schemeClr val="tx1"/>
              </a:solidFill>
              <a:latin typeface="+mj-lt"/>
              <a:cs typeface="Tahoma"/>
            </a:rPr>
            <a:t>thoát</a:t>
          </a:r>
          <a:r>
            <a:rPr lang="vi-VN" sz="1800" b="1" kern="1200" spc="15" dirty="0">
              <a:solidFill>
                <a:schemeClr val="tx1"/>
              </a:solidFill>
              <a:latin typeface="+mj-lt"/>
              <a:cs typeface="Tahoma"/>
            </a:rPr>
            <a:t> </a:t>
          </a:r>
          <a:r>
            <a:rPr lang="vi-VN" sz="1800" b="1" kern="1200" dirty="0">
              <a:solidFill>
                <a:schemeClr val="tx1"/>
              </a:solidFill>
              <a:latin typeface="+mj-lt"/>
              <a:cs typeface="Tahoma"/>
            </a:rPr>
            <a:t>nước</a:t>
          </a:r>
          <a:r>
            <a:rPr lang="vi-VN" sz="1800" b="1" kern="1200" spc="10" dirty="0">
              <a:solidFill>
                <a:schemeClr val="tx1"/>
              </a:solidFill>
              <a:latin typeface="+mj-lt"/>
              <a:cs typeface="Tahoma"/>
            </a:rPr>
            <a:t> </a:t>
          </a:r>
          <a:r>
            <a:rPr lang="vi-VN" sz="1800" b="1" kern="1200" dirty="0">
              <a:solidFill>
                <a:schemeClr val="tx1"/>
              </a:solidFill>
              <a:latin typeface="+mj-lt"/>
              <a:cs typeface="Tahoma"/>
            </a:rPr>
            <a:t>mưa</a:t>
          </a:r>
          <a:r>
            <a:rPr lang="en-US" sz="1800" b="1" kern="1200" dirty="0">
              <a:solidFill>
                <a:schemeClr val="tx1"/>
              </a:solidFill>
              <a:latin typeface="+mj-lt"/>
              <a:cs typeface="Tahoma"/>
            </a:rPr>
            <a:t> </a:t>
          </a:r>
          <a:r>
            <a:rPr lang="en-US" sz="1800" b="0" kern="1200" dirty="0">
              <a:solidFill>
                <a:schemeClr val="tx1"/>
              </a:solidFill>
              <a:latin typeface="+mj-lt"/>
              <a:cs typeface="Times New Roman" pitchFamily="18" charset="0"/>
            </a:rPr>
            <a:t>(</a:t>
          </a:r>
          <a:r>
            <a:rPr lang="en-US" sz="1800" b="0" kern="1200" dirty="0" err="1">
              <a:solidFill>
                <a:schemeClr val="tx1"/>
              </a:solidFill>
              <a:latin typeface="+mj-lt"/>
              <a:cs typeface="Times New Roman" pitchFamily="18" charset="0"/>
            </a:rPr>
            <a:t>khoản</a:t>
          </a:r>
          <a:r>
            <a:rPr lang="en-US" sz="1800" b="0" kern="1200" dirty="0">
              <a:solidFill>
                <a:schemeClr val="tx1"/>
              </a:solidFill>
              <a:latin typeface="+mj-lt"/>
              <a:cs typeface="Times New Roman" pitchFamily="18" charset="0"/>
            </a:rPr>
            <a:t> 1 </a:t>
          </a:r>
          <a:r>
            <a:rPr lang="en-US" sz="1800" b="0" kern="1200" dirty="0" err="1">
              <a:solidFill>
                <a:schemeClr val="tx1"/>
              </a:solidFill>
              <a:latin typeface="+mj-lt"/>
              <a:cs typeface="Times New Roman" pitchFamily="18" charset="0"/>
            </a:rPr>
            <a:t>Điều</a:t>
          </a:r>
          <a:r>
            <a:rPr lang="en-US" sz="1800" b="0" kern="1200" dirty="0">
              <a:solidFill>
                <a:schemeClr val="tx1"/>
              </a:solidFill>
              <a:latin typeface="+mj-lt"/>
              <a:cs typeface="Times New Roman" pitchFamily="18" charset="0"/>
            </a:rPr>
            <a:t> 86 </a:t>
          </a:r>
          <a:r>
            <a:rPr lang="en-US" sz="1800" b="0" kern="1200" dirty="0" err="1">
              <a:solidFill>
                <a:schemeClr val="tx1"/>
              </a:solidFill>
              <a:latin typeface="+mj-lt"/>
              <a:cs typeface="Times New Roman" pitchFamily="18" charset="0"/>
            </a:rPr>
            <a:t>Luật</a:t>
          </a:r>
          <a:r>
            <a:rPr lang="en-US" sz="1800" b="0" kern="1200" dirty="0">
              <a:solidFill>
                <a:schemeClr val="tx1"/>
              </a:solidFill>
              <a:latin typeface="+mj-lt"/>
              <a:cs typeface="Times New Roman" pitchFamily="18" charset="0"/>
            </a:rPr>
            <a:t> BVMT)</a:t>
          </a:r>
          <a:r>
            <a:rPr lang="vi-VN" sz="1800" kern="1200" dirty="0">
              <a:solidFill>
                <a:schemeClr val="tx1"/>
              </a:solidFill>
              <a:latin typeface="+mj-lt"/>
              <a:cs typeface="Tahoma"/>
            </a:rPr>
            <a:t>,</a:t>
          </a:r>
          <a:r>
            <a:rPr lang="vi-VN" sz="1800" kern="1200" spc="-10" dirty="0">
              <a:solidFill>
                <a:schemeClr val="tx1"/>
              </a:solidFill>
              <a:latin typeface="+mj-lt"/>
              <a:cs typeface="Tahoma"/>
            </a:rPr>
            <a:t> </a:t>
          </a:r>
          <a:r>
            <a:rPr lang="vi-VN" sz="1800" kern="1200" dirty="0">
              <a:solidFill>
                <a:schemeClr val="tx1"/>
              </a:solidFill>
              <a:latin typeface="+mj-lt"/>
              <a:cs typeface="Tahoma"/>
            </a:rPr>
            <a:t>trừ</a:t>
          </a:r>
          <a:r>
            <a:rPr lang="vi-VN" sz="1800" kern="1200" spc="-5" dirty="0">
              <a:solidFill>
                <a:schemeClr val="tx1"/>
              </a:solidFill>
              <a:latin typeface="+mj-lt"/>
              <a:cs typeface="Tahoma"/>
            </a:rPr>
            <a:t> </a:t>
          </a:r>
          <a:r>
            <a:rPr lang="vi-VN" sz="1800" kern="1200" dirty="0">
              <a:solidFill>
                <a:schemeClr val="tx1"/>
              </a:solidFill>
              <a:latin typeface="+mj-lt"/>
              <a:cs typeface="Tahoma"/>
            </a:rPr>
            <a:t>trường hợp</a:t>
          </a:r>
          <a:r>
            <a:rPr lang="vi-VN" sz="1800" kern="1200" spc="-30" dirty="0">
              <a:solidFill>
                <a:schemeClr val="tx1"/>
              </a:solidFill>
              <a:latin typeface="+mj-lt"/>
              <a:cs typeface="Tahoma"/>
            </a:rPr>
            <a:t> </a:t>
          </a:r>
          <a:r>
            <a:rPr lang="vi-VN" sz="1800" kern="1200" spc="-25" dirty="0">
              <a:solidFill>
                <a:schemeClr val="tx1"/>
              </a:solidFill>
              <a:latin typeface="+mj-lt"/>
              <a:cs typeface="Tahoma"/>
            </a:rPr>
            <a:t>CS </a:t>
          </a:r>
          <a:r>
            <a:rPr lang="vi-VN" sz="1800" kern="1200" dirty="0">
              <a:solidFill>
                <a:schemeClr val="tx1"/>
              </a:solidFill>
              <a:latin typeface="+mj-lt"/>
              <a:cs typeface="Tahoma"/>
            </a:rPr>
            <a:t>khai</a:t>
          </a:r>
          <a:r>
            <a:rPr lang="vi-VN" sz="1800" kern="1200" spc="-20" dirty="0">
              <a:solidFill>
                <a:schemeClr val="tx1"/>
              </a:solidFill>
              <a:latin typeface="+mj-lt"/>
              <a:cs typeface="Tahoma"/>
            </a:rPr>
            <a:t> </a:t>
          </a:r>
          <a:r>
            <a:rPr lang="vi-VN" sz="1800" kern="1200" dirty="0">
              <a:solidFill>
                <a:schemeClr val="tx1"/>
              </a:solidFill>
              <a:latin typeface="+mj-lt"/>
              <a:cs typeface="Tahoma"/>
            </a:rPr>
            <a:t>thác</a:t>
          </a:r>
          <a:r>
            <a:rPr lang="vi-VN" sz="1800" kern="1200" spc="-5" dirty="0">
              <a:solidFill>
                <a:schemeClr val="tx1"/>
              </a:solidFill>
              <a:latin typeface="+mj-lt"/>
              <a:cs typeface="Tahoma"/>
            </a:rPr>
            <a:t> </a:t>
          </a:r>
          <a:r>
            <a:rPr lang="vi-VN" sz="1800" kern="1200" dirty="0">
              <a:solidFill>
                <a:schemeClr val="tx1"/>
              </a:solidFill>
              <a:latin typeface="+mj-lt"/>
              <a:cs typeface="Tahoma"/>
            </a:rPr>
            <a:t>khoáng</a:t>
          </a:r>
          <a:r>
            <a:rPr lang="vi-VN" sz="1800" kern="1200" spc="-5" dirty="0">
              <a:solidFill>
                <a:schemeClr val="tx1"/>
              </a:solidFill>
              <a:latin typeface="+mj-lt"/>
              <a:cs typeface="Tahoma"/>
            </a:rPr>
            <a:t> </a:t>
          </a:r>
          <a:r>
            <a:rPr lang="vi-VN" sz="1800" kern="1200" dirty="0">
              <a:solidFill>
                <a:schemeClr val="tx1"/>
              </a:solidFill>
              <a:latin typeface="+mj-lt"/>
              <a:cs typeface="Tahoma"/>
            </a:rPr>
            <a:t>sản làm</a:t>
          </a:r>
          <a:r>
            <a:rPr lang="vi-VN" sz="1800" kern="1200" spc="-15" dirty="0">
              <a:solidFill>
                <a:schemeClr val="tx1"/>
              </a:solidFill>
              <a:latin typeface="+mj-lt"/>
              <a:cs typeface="Tahoma"/>
            </a:rPr>
            <a:t> </a:t>
          </a:r>
          <a:r>
            <a:rPr lang="vi-VN" sz="1800" kern="1200" dirty="0">
              <a:solidFill>
                <a:schemeClr val="tx1"/>
              </a:solidFill>
              <a:latin typeface="+mj-lt"/>
              <a:cs typeface="Tahoma"/>
            </a:rPr>
            <a:t>vật</a:t>
          </a:r>
          <a:r>
            <a:rPr lang="vi-VN" sz="1800" kern="1200" spc="-30" dirty="0">
              <a:solidFill>
                <a:schemeClr val="tx1"/>
              </a:solidFill>
              <a:latin typeface="+mj-lt"/>
              <a:cs typeface="Tahoma"/>
            </a:rPr>
            <a:t> </a:t>
          </a:r>
          <a:r>
            <a:rPr lang="vi-VN" sz="1800" kern="1200" dirty="0">
              <a:solidFill>
                <a:schemeClr val="tx1"/>
              </a:solidFill>
              <a:latin typeface="+mj-lt"/>
              <a:cs typeface="Tahoma"/>
            </a:rPr>
            <a:t>liệu</a:t>
          </a:r>
          <a:r>
            <a:rPr lang="vi-VN" sz="1800" kern="1200" spc="-5" dirty="0">
              <a:solidFill>
                <a:schemeClr val="tx1"/>
              </a:solidFill>
              <a:latin typeface="+mj-lt"/>
              <a:cs typeface="Tahoma"/>
            </a:rPr>
            <a:t> </a:t>
          </a:r>
          <a:r>
            <a:rPr lang="vi-VN" sz="1800" kern="1200" dirty="0">
              <a:solidFill>
                <a:schemeClr val="tx1"/>
              </a:solidFill>
              <a:latin typeface="+mj-lt"/>
              <a:cs typeface="Tahoma"/>
            </a:rPr>
            <a:t>xây</a:t>
          </a:r>
          <a:r>
            <a:rPr lang="vi-VN" sz="1800" kern="1200" spc="-5" dirty="0">
              <a:solidFill>
                <a:schemeClr val="tx1"/>
              </a:solidFill>
              <a:latin typeface="+mj-lt"/>
              <a:cs typeface="Tahoma"/>
            </a:rPr>
            <a:t> </a:t>
          </a:r>
          <a:r>
            <a:rPr lang="vi-VN" sz="1800" kern="1200" dirty="0">
              <a:solidFill>
                <a:schemeClr val="tx1"/>
              </a:solidFill>
              <a:latin typeface="+mj-lt"/>
              <a:cs typeface="Tahoma"/>
            </a:rPr>
            <a:t>dựng</a:t>
          </a:r>
          <a:r>
            <a:rPr lang="vi-VN" sz="1800" kern="1200" spc="-10" dirty="0">
              <a:solidFill>
                <a:schemeClr val="tx1"/>
              </a:solidFill>
              <a:latin typeface="+mj-lt"/>
              <a:cs typeface="Tahoma"/>
            </a:rPr>
            <a:t> </a:t>
          </a:r>
          <a:r>
            <a:rPr lang="en-US" sz="1800" kern="1200" spc="-10" dirty="0">
              <a:solidFill>
                <a:schemeClr val="tx1"/>
              </a:solidFill>
              <a:latin typeface="+mj-lt"/>
              <a:cs typeface="Tahoma"/>
            </a:rPr>
            <a:t>(</a:t>
          </a:r>
          <a:r>
            <a:rPr lang="vi-VN" sz="1800" kern="1200" dirty="0">
              <a:solidFill>
                <a:schemeClr val="tx1"/>
              </a:solidFill>
              <a:latin typeface="+mj-lt"/>
              <a:cs typeface="Tahoma"/>
            </a:rPr>
            <a:t>khoản</a:t>
          </a:r>
          <a:r>
            <a:rPr lang="vi-VN" sz="1800" kern="1200" spc="-5" dirty="0">
              <a:solidFill>
                <a:schemeClr val="tx1"/>
              </a:solidFill>
              <a:latin typeface="+mj-lt"/>
              <a:cs typeface="Tahoma"/>
            </a:rPr>
            <a:t> </a:t>
          </a:r>
          <a:r>
            <a:rPr lang="vi-VN" sz="1800" kern="1200" spc="-50" dirty="0">
              <a:solidFill>
                <a:schemeClr val="tx1"/>
              </a:solidFill>
              <a:latin typeface="+mj-lt"/>
              <a:cs typeface="Tahoma"/>
            </a:rPr>
            <a:t>1 </a:t>
          </a:r>
          <a:r>
            <a:rPr lang="vi-VN" sz="1800" kern="1200" dirty="0">
              <a:solidFill>
                <a:schemeClr val="tx1"/>
              </a:solidFill>
              <a:latin typeface="+mj-lt"/>
              <a:cs typeface="Tahoma"/>
            </a:rPr>
            <a:t>Điều</a:t>
          </a:r>
          <a:r>
            <a:rPr lang="vi-VN" sz="1800" kern="1200" spc="-15" dirty="0">
              <a:solidFill>
                <a:schemeClr val="tx1"/>
              </a:solidFill>
              <a:latin typeface="+mj-lt"/>
              <a:cs typeface="Tahoma"/>
            </a:rPr>
            <a:t> </a:t>
          </a:r>
          <a:r>
            <a:rPr lang="vi-VN" sz="1800" kern="1200" dirty="0">
              <a:solidFill>
                <a:schemeClr val="tx1"/>
              </a:solidFill>
              <a:latin typeface="+mj-lt"/>
              <a:cs typeface="Tahoma"/>
            </a:rPr>
            <a:t>74</a:t>
          </a:r>
          <a:r>
            <a:rPr lang="vi-VN" sz="1800" kern="1200" spc="-5" dirty="0">
              <a:solidFill>
                <a:schemeClr val="tx1"/>
              </a:solidFill>
              <a:latin typeface="+mj-lt"/>
              <a:cs typeface="Tahoma"/>
            </a:rPr>
            <a:t> </a:t>
          </a:r>
          <a:r>
            <a:rPr lang="vi-VN" sz="1800" kern="1200" dirty="0">
              <a:solidFill>
                <a:schemeClr val="tx1"/>
              </a:solidFill>
              <a:latin typeface="+mj-lt"/>
              <a:cs typeface="Tahoma"/>
            </a:rPr>
            <a:t>NĐ</a:t>
          </a:r>
          <a:r>
            <a:rPr lang="vi-VN" sz="1800" kern="1200" spc="-5" dirty="0">
              <a:solidFill>
                <a:schemeClr val="tx1"/>
              </a:solidFill>
              <a:latin typeface="+mj-lt"/>
              <a:cs typeface="Tahoma"/>
            </a:rPr>
            <a:t> </a:t>
          </a:r>
          <a:r>
            <a:rPr lang="vi-VN" sz="1800" kern="1200" spc="-25" dirty="0">
              <a:solidFill>
                <a:schemeClr val="tx1"/>
              </a:solidFill>
              <a:latin typeface="+mj-lt"/>
              <a:cs typeface="Tahoma"/>
            </a:rPr>
            <a:t>08)</a:t>
          </a:r>
          <a:endParaRPr lang="en-US" sz="1800" kern="1200" dirty="0">
            <a:solidFill>
              <a:schemeClr val="tx1"/>
            </a:solidFill>
            <a:latin typeface="+mj-lt"/>
          </a:endParaRPr>
        </a:p>
      </dsp:txBody>
      <dsp:txXfrm>
        <a:off x="1186490" y="3822222"/>
        <a:ext cx="6939563" cy="901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151665" y="666594"/>
          <a:ext cx="1991159" cy="87731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Đối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với</a:t>
          </a:r>
          <a:r>
            <a:rPr lang="en-US" sz="1800" kern="1200" dirty="0">
              <a:latin typeface="Times New Roman" pitchFamily="18" charset="0"/>
              <a:cs typeface="Times New Roman" pitchFamily="18" charset="0"/>
            </a:rPr>
            <a:t> CTRSH (</a:t>
          </a:r>
          <a:r>
            <a:rPr lang="en-US" sz="1800" kern="1200" dirty="0" err="1">
              <a:latin typeface="Times New Roman" pitchFamily="18" charset="0"/>
              <a:cs typeface="Times New Roman" pitchFamily="18" charset="0"/>
            </a:rPr>
            <a:t>Khoản</a:t>
          </a:r>
          <a:r>
            <a:rPr lang="en-US" sz="1800" kern="1200" dirty="0">
              <a:latin typeface="Times New Roman" pitchFamily="18" charset="0"/>
              <a:cs typeface="Times New Roman" pitchFamily="18" charset="0"/>
            </a:rPr>
            <a:t> 1,2,3 </a:t>
          </a:r>
          <a:r>
            <a:rPr lang="en-US" sz="1800" kern="1200" dirty="0" err="1">
              <a:latin typeface="Times New Roman" pitchFamily="18" charset="0"/>
              <a:cs typeface="Times New Roman" pitchFamily="18" charset="0"/>
            </a:rPr>
            <a:t>Điều</a:t>
          </a:r>
          <a:r>
            <a:rPr lang="en-US" sz="1800" kern="1200" dirty="0">
              <a:latin typeface="Times New Roman" pitchFamily="18" charset="0"/>
              <a:cs typeface="Times New Roman" pitchFamily="18" charset="0"/>
            </a:rPr>
            <a:t> 58 </a:t>
          </a:r>
          <a:r>
            <a:rPr lang="en-US" sz="1800" kern="1200" dirty="0" err="1">
              <a:latin typeface="Times New Roman" pitchFamily="18" charset="0"/>
              <a:cs typeface="Times New Roman" pitchFamily="18" charset="0"/>
            </a:rPr>
            <a:t>Nghị</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định</a:t>
          </a:r>
          <a:r>
            <a:rPr lang="en-US" sz="1800" kern="1200" dirty="0">
              <a:latin typeface="Times New Roman" pitchFamily="18" charset="0"/>
              <a:cs typeface="Times New Roman" pitchFamily="18" charset="0"/>
            </a:rPr>
            <a:t> 08)</a:t>
          </a:r>
        </a:p>
      </dsp:txBody>
      <dsp:txXfrm>
        <a:off x="177361" y="692290"/>
        <a:ext cx="1939767" cy="825922"/>
      </dsp:txXfrm>
    </dsp:sp>
    <dsp:sp modelId="{22989F15-ACD2-408D-B57D-7FB4B1EFC688}">
      <dsp:nvSpPr>
        <dsp:cNvPr id="0" name=""/>
        <dsp:cNvSpPr/>
      </dsp:nvSpPr>
      <dsp:spPr>
        <a:xfrm rot="19067417">
          <a:off x="2001302" y="722248"/>
          <a:ext cx="1091535" cy="32663"/>
        </a:xfrm>
        <a:custGeom>
          <a:avLst/>
          <a:gdLst/>
          <a:ahLst/>
          <a:cxnLst/>
          <a:rect l="0" t="0" r="0" b="0"/>
          <a:pathLst>
            <a:path>
              <a:moveTo>
                <a:pt x="0" y="16331"/>
              </a:moveTo>
              <a:lnTo>
                <a:pt x="1091535" y="16331"/>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9781" y="711291"/>
        <a:ext cx="54576" cy="54576"/>
      </dsp:txXfrm>
    </dsp:sp>
    <dsp:sp modelId="{AD990E17-9B20-4F71-862E-DC2487651B27}">
      <dsp:nvSpPr>
        <dsp:cNvPr id="0" name=""/>
        <dsp:cNvSpPr/>
      </dsp:nvSpPr>
      <dsp:spPr>
        <a:xfrm>
          <a:off x="2951315" y="198622"/>
          <a:ext cx="1953009" cy="34657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&lt; 300kg/</a:t>
          </a:r>
          <a:r>
            <a:rPr lang="en-US" sz="2200" kern="1200" dirty="0" err="1">
              <a:latin typeface="Times New Roman" pitchFamily="18" charset="0"/>
              <a:cs typeface="Times New Roman" pitchFamily="18" charset="0"/>
            </a:rPr>
            <a:t>ngày</a:t>
          </a:r>
          <a:endParaRPr lang="en-US" sz="2200" kern="1200" dirty="0">
            <a:latin typeface="Times New Roman" pitchFamily="18" charset="0"/>
            <a:cs typeface="Times New Roman" pitchFamily="18" charset="0"/>
          </a:endParaRPr>
        </a:p>
      </dsp:txBody>
      <dsp:txXfrm>
        <a:off x="2961466" y="208773"/>
        <a:ext cx="1932707" cy="326269"/>
      </dsp:txXfrm>
    </dsp:sp>
    <dsp:sp modelId="{EEC2691C-6335-4E0F-BD4E-CDDE21718453}">
      <dsp:nvSpPr>
        <dsp:cNvPr id="0" name=""/>
        <dsp:cNvSpPr/>
      </dsp:nvSpPr>
      <dsp:spPr>
        <a:xfrm rot="21348606">
          <a:off x="4903443" y="331478"/>
          <a:ext cx="659642" cy="32663"/>
        </a:xfrm>
        <a:custGeom>
          <a:avLst/>
          <a:gdLst/>
          <a:ahLst/>
          <a:cxnLst/>
          <a:rect l="0" t="0" r="0" b="0"/>
          <a:pathLst>
            <a:path>
              <a:moveTo>
                <a:pt x="0" y="16331"/>
              </a:moveTo>
              <a:lnTo>
                <a:pt x="659642" y="16331"/>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6773" y="331319"/>
        <a:ext cx="32982" cy="32982"/>
      </dsp:txXfrm>
    </dsp:sp>
    <dsp:sp modelId="{37D0AABA-9E38-4092-BFFB-58DF3CAB0AE3}">
      <dsp:nvSpPr>
        <dsp:cNvPr id="0" name=""/>
        <dsp:cNvSpPr/>
      </dsp:nvSpPr>
      <dsp:spPr>
        <a:xfrm>
          <a:off x="5562203" y="0"/>
          <a:ext cx="2287384" cy="647425"/>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i="0" kern="1200" dirty="0">
              <a:latin typeface="Times New Roman" pitchFamily="18" charset="0"/>
              <a:cs typeface="Times New Roman" pitchFamily="18" charset="0"/>
            </a:rPr>
            <a:t>Đ</a:t>
          </a:r>
          <a:r>
            <a:rPr lang="vi-VN" sz="1500" b="0" i="0" kern="1200" dirty="0">
              <a:latin typeface="Times New Roman" pitchFamily="18" charset="0"/>
              <a:cs typeface="Times New Roman" pitchFamily="18" charset="0"/>
            </a:rPr>
            <a:t>ược lựa chọn hình thức quản lý chất thải rắn sinh hoạt như hộ gia đình, cá nhân</a:t>
          </a:r>
          <a:endParaRPr lang="en-US" sz="1500" kern="1200" dirty="0"/>
        </a:p>
      </dsp:txBody>
      <dsp:txXfrm>
        <a:off x="5581165" y="18962"/>
        <a:ext cx="2249460" cy="609501"/>
      </dsp:txXfrm>
    </dsp:sp>
    <dsp:sp modelId="{5403836E-9F11-4E2E-9329-9A1779B3915E}">
      <dsp:nvSpPr>
        <dsp:cNvPr id="0" name=""/>
        <dsp:cNvSpPr/>
      </dsp:nvSpPr>
      <dsp:spPr>
        <a:xfrm rot="3177678">
          <a:off x="4684880" y="796085"/>
          <a:ext cx="1103716" cy="32663"/>
        </a:xfrm>
        <a:custGeom>
          <a:avLst/>
          <a:gdLst/>
          <a:ahLst/>
          <a:cxnLst/>
          <a:rect l="0" t="0" r="0" b="0"/>
          <a:pathLst>
            <a:path>
              <a:moveTo>
                <a:pt x="0" y="16331"/>
              </a:moveTo>
              <a:lnTo>
                <a:pt x="1103716" y="16331"/>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9146" y="784824"/>
        <a:ext cx="55185" cy="55185"/>
      </dsp:txXfrm>
    </dsp:sp>
    <dsp:sp modelId="{C5A71DFD-CD4D-43AB-BC6B-21B875D11DC6}">
      <dsp:nvSpPr>
        <dsp:cNvPr id="0" name=""/>
        <dsp:cNvSpPr/>
      </dsp:nvSpPr>
      <dsp:spPr>
        <a:xfrm>
          <a:off x="5569153" y="634925"/>
          <a:ext cx="2297002" cy="12360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i="0" kern="1200" dirty="0" err="1">
              <a:latin typeface="Times New Roman" pitchFamily="18" charset="0"/>
              <a:cs typeface="Times New Roman" pitchFamily="18" charset="0"/>
            </a:rPr>
            <a:t>Chuyển</a:t>
          </a:r>
          <a:r>
            <a:rPr lang="en-US" sz="1500" b="0" i="0" kern="1200" dirty="0">
              <a:latin typeface="Times New Roman" pitchFamily="18" charset="0"/>
              <a:cs typeface="Times New Roman" pitchFamily="18" charset="0"/>
            </a:rPr>
            <a:t> </a:t>
          </a:r>
          <a:r>
            <a:rPr lang="en-US" sz="1500" b="0" i="0" kern="1200" dirty="0" err="1">
              <a:latin typeface="Times New Roman" pitchFamily="18" charset="0"/>
              <a:cs typeface="Times New Roman" pitchFamily="18" charset="0"/>
            </a:rPr>
            <a:t>giao</a:t>
          </a:r>
          <a:r>
            <a:rPr lang="en-US" sz="1500" b="0" i="0" kern="1200" dirty="0">
              <a:latin typeface="Times New Roman" pitchFamily="18" charset="0"/>
              <a:cs typeface="Times New Roman" pitchFamily="18" charset="0"/>
            </a:rPr>
            <a:t>, </a:t>
          </a:r>
          <a:r>
            <a:rPr lang="vi-VN" sz="1500" b="0" i="0" kern="1200" dirty="0">
              <a:latin typeface="Times New Roman" pitchFamily="18" charset="0"/>
              <a:cs typeface="Times New Roman" pitchFamily="18" charset="0"/>
            </a:rPr>
            <a:t>ký hợp đồng dịch vụ thu gom, vận chuyển và xử lý; chi trả giá dịch vụ theo hợp đồng dịch vụ và theo quy định cụ thể của chính quyền địa phương.</a:t>
          </a:r>
          <a:endParaRPr lang="en-US" sz="1500" kern="1200" dirty="0"/>
        </a:p>
      </dsp:txBody>
      <dsp:txXfrm>
        <a:off x="5605354" y="671126"/>
        <a:ext cx="2224600" cy="1163600"/>
      </dsp:txXfrm>
    </dsp:sp>
    <dsp:sp modelId="{0EDF9052-0C80-4F52-8FF8-82A89EBF820D}">
      <dsp:nvSpPr>
        <dsp:cNvPr id="0" name=""/>
        <dsp:cNvSpPr/>
      </dsp:nvSpPr>
      <dsp:spPr>
        <a:xfrm rot="2215177">
          <a:off x="2039306" y="1399026"/>
          <a:ext cx="1032491" cy="32663"/>
        </a:xfrm>
        <a:custGeom>
          <a:avLst/>
          <a:gdLst/>
          <a:ahLst/>
          <a:cxnLst/>
          <a:rect l="0" t="0" r="0" b="0"/>
          <a:pathLst>
            <a:path>
              <a:moveTo>
                <a:pt x="0" y="16331"/>
              </a:moveTo>
              <a:lnTo>
                <a:pt x="1032491" y="16331"/>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9740" y="1389545"/>
        <a:ext cx="51624" cy="51624"/>
      </dsp:txXfrm>
    </dsp:sp>
    <dsp:sp modelId="{13C6FD4F-8982-4916-A3F1-64D86F0D93BC}">
      <dsp:nvSpPr>
        <dsp:cNvPr id="0" name=""/>
        <dsp:cNvSpPr/>
      </dsp:nvSpPr>
      <dsp:spPr>
        <a:xfrm>
          <a:off x="2968280" y="1507550"/>
          <a:ext cx="1991159" cy="435825"/>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≥300kg/</a:t>
          </a:r>
          <a:r>
            <a:rPr lang="en-US" sz="2200" kern="1200" dirty="0" err="1">
              <a:latin typeface="Times New Roman" pitchFamily="18" charset="0"/>
              <a:cs typeface="Times New Roman" pitchFamily="18" charset="0"/>
            </a:rPr>
            <a:t>ngày</a:t>
          </a:r>
          <a:endParaRPr lang="en-US" sz="2200" kern="1200" dirty="0"/>
        </a:p>
      </dsp:txBody>
      <dsp:txXfrm>
        <a:off x="2981045" y="1520315"/>
        <a:ext cx="1965629" cy="410295"/>
      </dsp:txXfrm>
    </dsp:sp>
    <dsp:sp modelId="{EE12532D-0155-4365-A7F2-A658A601D048}">
      <dsp:nvSpPr>
        <dsp:cNvPr id="0" name=""/>
        <dsp:cNvSpPr/>
      </dsp:nvSpPr>
      <dsp:spPr>
        <a:xfrm>
          <a:off x="87848" y="2192722"/>
          <a:ext cx="7844751" cy="3293677"/>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en-US" sz="2000" kern="1200" dirty="0" err="1">
              <a:solidFill>
                <a:schemeClr val="tx1"/>
              </a:solidFill>
              <a:latin typeface="Times New Roman" pitchFamily="18" charset="0"/>
              <a:cs typeface="Times New Roman" pitchFamily="18" charset="0"/>
            </a:rPr>
            <a:t>Đối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với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Chất</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thải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rắn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công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nghiệp</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thông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thường</a:t>
          </a:r>
          <a:r>
            <a:rPr lang="en-US" sz="2000" kern="1200" dirty="0">
              <a:solidFill>
                <a:schemeClr val="tx1"/>
              </a:solidFill>
              <a:latin typeface="Times New Roman" pitchFamily="18" charset="0"/>
              <a:cs typeface="Times New Roman" pitchFamily="18" charset="0"/>
            </a:rPr>
            <a:t> </a:t>
          </a:r>
        </a:p>
        <a:p>
          <a:pPr marL="0" lvl="0" indent="0" algn="ctr" defTabSz="889000">
            <a:lnSpc>
              <a:spcPct val="100000"/>
            </a:lnSpc>
            <a:spcBef>
              <a:spcPct val="0"/>
            </a:spcBef>
            <a:spcAft>
              <a:spcPts val="0"/>
            </a:spcAft>
            <a:buNone/>
          </a:pPr>
          <a:r>
            <a:rPr lang="en-US" sz="2000" kern="1200" dirty="0">
              <a:solidFill>
                <a:schemeClr val="tx1"/>
              </a:solidFill>
              <a:latin typeface="Times New Roman" pitchFamily="18" charset="0"/>
              <a:cs typeface="Times New Roman" pitchFamily="18" charset="0"/>
            </a:rPr>
            <a:t>(</a:t>
          </a:r>
          <a:r>
            <a:rPr lang="en-US" sz="2000" kern="1200" dirty="0" err="1">
              <a:solidFill>
                <a:schemeClr val="tx1"/>
              </a:solidFill>
              <a:latin typeface="Times New Roman" pitchFamily="18" charset="0"/>
              <a:cs typeface="Times New Roman" pitchFamily="18" charset="0"/>
            </a:rPr>
            <a:t>Khoản</a:t>
          </a:r>
          <a:r>
            <a:rPr lang="en-US" sz="2000" kern="1200" dirty="0">
              <a:solidFill>
                <a:schemeClr val="tx1"/>
              </a:solidFill>
              <a:latin typeface="Times New Roman" pitchFamily="18" charset="0"/>
              <a:cs typeface="Times New Roman" pitchFamily="18" charset="0"/>
            </a:rPr>
            <a:t> 1 </a:t>
          </a:r>
          <a:r>
            <a:rPr lang="en-US" sz="2000" kern="1200" dirty="0" err="1">
              <a:solidFill>
                <a:schemeClr val="tx1"/>
              </a:solidFill>
              <a:latin typeface="Times New Roman" pitchFamily="18" charset="0"/>
              <a:cs typeface="Times New Roman" pitchFamily="18" charset="0"/>
            </a:rPr>
            <a:t>Điều</a:t>
          </a:r>
          <a:r>
            <a:rPr lang="en-US" sz="2000" kern="1200" dirty="0">
              <a:solidFill>
                <a:schemeClr val="tx1"/>
              </a:solidFill>
              <a:latin typeface="Times New Roman" pitchFamily="18" charset="0"/>
              <a:cs typeface="Times New Roman" pitchFamily="18" charset="0"/>
            </a:rPr>
            <a:t> 82 </a:t>
          </a:r>
          <a:r>
            <a:rPr lang="en-US" sz="2000" kern="1200" dirty="0" err="1">
              <a:solidFill>
                <a:schemeClr val="tx1"/>
              </a:solidFill>
              <a:latin typeface="Times New Roman" pitchFamily="18" charset="0"/>
              <a:cs typeface="Times New Roman" pitchFamily="18" charset="0"/>
            </a:rPr>
            <a:t>Luật</a:t>
          </a:r>
          <a:r>
            <a:rPr lang="en-US" sz="2000" kern="1200" dirty="0">
              <a:solidFill>
                <a:schemeClr val="tx1"/>
              </a:solidFill>
              <a:latin typeface="Times New Roman" pitchFamily="18" charset="0"/>
              <a:cs typeface="Times New Roman" pitchFamily="18" charset="0"/>
            </a:rPr>
            <a:t> BVMT; </a:t>
          </a:r>
          <a:r>
            <a:rPr lang="en-US" sz="2000" kern="1200" dirty="0" err="1">
              <a:solidFill>
                <a:schemeClr val="tx1"/>
              </a:solidFill>
              <a:latin typeface="Times New Roman" pitchFamily="18" charset="0"/>
              <a:cs typeface="Times New Roman" pitchFamily="18" charset="0"/>
            </a:rPr>
            <a:t>khoản</a:t>
          </a:r>
          <a:r>
            <a:rPr lang="en-US" sz="2000" kern="1200" dirty="0">
              <a:solidFill>
                <a:schemeClr val="tx1"/>
              </a:solidFill>
              <a:latin typeface="Times New Roman" pitchFamily="18" charset="0"/>
              <a:cs typeface="Times New Roman" pitchFamily="18" charset="0"/>
            </a:rPr>
            <a:t> 2,3 </a:t>
          </a:r>
          <a:r>
            <a:rPr lang="en-US" sz="2000" kern="1200" dirty="0" err="1">
              <a:solidFill>
                <a:schemeClr val="tx1"/>
              </a:solidFill>
              <a:latin typeface="Times New Roman" pitchFamily="18" charset="0"/>
              <a:cs typeface="Times New Roman" pitchFamily="18" charset="0"/>
            </a:rPr>
            <a:t>Điều</a:t>
          </a:r>
          <a:r>
            <a:rPr lang="en-US" sz="2000" kern="1200" dirty="0">
              <a:solidFill>
                <a:schemeClr val="tx1"/>
              </a:solidFill>
              <a:latin typeface="Times New Roman" pitchFamily="18" charset="0"/>
              <a:cs typeface="Times New Roman" pitchFamily="18" charset="0"/>
            </a:rPr>
            <a:t> 65 </a:t>
          </a:r>
          <a:r>
            <a:rPr lang="en-US" sz="2000" kern="1200" dirty="0" err="1">
              <a:solidFill>
                <a:schemeClr val="tx1"/>
              </a:solidFill>
              <a:latin typeface="Times New Roman" pitchFamily="18" charset="0"/>
              <a:cs typeface="Times New Roman" pitchFamily="18" charset="0"/>
            </a:rPr>
            <a:t>Nghị</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định</a:t>
          </a:r>
          <a:r>
            <a:rPr lang="en-US" sz="2000" kern="1200" dirty="0">
              <a:solidFill>
                <a:schemeClr val="tx1"/>
              </a:solidFill>
              <a:latin typeface="Times New Roman" pitchFamily="18" charset="0"/>
              <a:cs typeface="Times New Roman" pitchFamily="18" charset="0"/>
            </a:rPr>
            <a:t> 08) </a:t>
          </a:r>
        </a:p>
        <a:p>
          <a:pPr marL="0" lvl="0" indent="0" algn="l" defTabSz="889000">
            <a:lnSpc>
              <a:spcPct val="90000"/>
            </a:lnSpc>
            <a:spcBef>
              <a:spcPct val="0"/>
            </a:spcBef>
            <a:spcAft>
              <a:spcPct val="35000"/>
            </a:spcAft>
            <a:buNone/>
          </a:pPr>
          <a:r>
            <a:rPr lang="vi-VN" sz="1600" b="0" i="0" kern="1200" dirty="0">
              <a:solidFill>
                <a:schemeClr val="tx1"/>
              </a:solidFill>
              <a:latin typeface="+mj-lt"/>
            </a:rPr>
            <a:t>Cơ sở có phát sinh chất thải rắn công nghiệp thông thường</a:t>
          </a:r>
          <a:r>
            <a:rPr lang="en-US" sz="1600" b="0" i="0" kern="1200" dirty="0">
              <a:solidFill>
                <a:schemeClr val="tx1"/>
              </a:solidFill>
              <a:latin typeface="+mj-lt"/>
            </a:rPr>
            <a:t> </a:t>
          </a:r>
          <a:r>
            <a:rPr lang="en-US" sz="1600" b="0" i="0" kern="1200" dirty="0" err="1">
              <a:solidFill>
                <a:schemeClr val="tx1"/>
              </a:solidFill>
              <a:latin typeface="Times New Roman" pitchFamily="18" charset="0"/>
              <a:cs typeface="Times New Roman" pitchFamily="18" charset="0"/>
            </a:rPr>
            <a:t>theo</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quy</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định</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tại</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khoản</a:t>
          </a:r>
          <a:r>
            <a:rPr lang="en-US" sz="1600" b="0" i="0" kern="1200" dirty="0">
              <a:solidFill>
                <a:schemeClr val="tx1"/>
              </a:solidFill>
              <a:latin typeface="Times New Roman" pitchFamily="18" charset="0"/>
              <a:cs typeface="Times New Roman" pitchFamily="18" charset="0"/>
            </a:rPr>
            <a:t> 2 </a:t>
          </a:r>
          <a:r>
            <a:rPr lang="en-US" sz="1600" b="0" i="0" kern="1200" dirty="0" err="1">
              <a:solidFill>
                <a:schemeClr val="tx1"/>
              </a:solidFill>
              <a:latin typeface="Times New Roman" pitchFamily="18" charset="0"/>
              <a:cs typeface="Times New Roman" pitchFamily="18" charset="0"/>
            </a:rPr>
            <a:t>Điều</a:t>
          </a:r>
          <a:r>
            <a:rPr lang="en-US" sz="1600" b="0" i="0" kern="1200" dirty="0">
              <a:solidFill>
                <a:schemeClr val="tx1"/>
              </a:solidFill>
              <a:latin typeface="Times New Roman" pitchFamily="18" charset="0"/>
              <a:cs typeface="Times New Roman" pitchFamily="18" charset="0"/>
            </a:rPr>
            <a:t> 65 </a:t>
          </a:r>
          <a:r>
            <a:rPr lang="en-US" sz="1600" b="0" i="0" kern="1200" dirty="0" err="1">
              <a:solidFill>
                <a:schemeClr val="tx1"/>
              </a:solidFill>
              <a:latin typeface="Times New Roman" pitchFamily="18" charset="0"/>
              <a:cs typeface="Times New Roman" pitchFamily="18" charset="0"/>
            </a:rPr>
            <a:t>Nghị</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định</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số</a:t>
          </a:r>
          <a:r>
            <a:rPr lang="en-US" sz="1600" b="0" i="0" kern="1200" dirty="0">
              <a:solidFill>
                <a:schemeClr val="tx1"/>
              </a:solidFill>
              <a:latin typeface="Times New Roman" pitchFamily="18" charset="0"/>
              <a:cs typeface="Times New Roman" pitchFamily="18" charset="0"/>
            </a:rPr>
            <a:t> 08</a:t>
          </a:r>
          <a:r>
            <a:rPr lang="vi-VN" sz="1600" b="0" i="0" kern="1200" dirty="0">
              <a:solidFill>
                <a:schemeClr val="tx1"/>
              </a:solidFill>
              <a:latin typeface="Times New Roman" pitchFamily="18" charset="0"/>
              <a:cs typeface="Times New Roman" pitchFamily="18" charset="0"/>
            </a:rPr>
            <a:t> phải tái sử dụng, tái chế, thu hồi năng lượng và xử lý chất thải rắn công nghiệp thông thường hoặc chuyển giao cho các đối tượng sau đây</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theo</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quy</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định</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tại</a:t>
          </a:r>
          <a:r>
            <a:rPr lang="en-US" sz="1600" b="0" i="0" kern="1200" dirty="0">
              <a:solidFill>
                <a:schemeClr val="tx1"/>
              </a:solidFill>
              <a:latin typeface="Times New Roman" pitchFamily="18" charset="0"/>
              <a:cs typeface="Times New Roman" pitchFamily="18" charset="0"/>
            </a:rPr>
            <a:t> </a:t>
          </a:r>
          <a:r>
            <a:rPr lang="en-US" sz="1600" b="0" i="0" kern="1200" dirty="0" err="1">
              <a:solidFill>
                <a:schemeClr val="tx1"/>
              </a:solidFill>
              <a:latin typeface="Times New Roman" pitchFamily="18" charset="0"/>
              <a:cs typeface="Times New Roman" pitchFamily="18" charset="0"/>
            </a:rPr>
            <a:t>khoản</a:t>
          </a:r>
          <a:r>
            <a:rPr lang="en-US" sz="1600" b="0" i="0" kern="1200" dirty="0">
              <a:solidFill>
                <a:schemeClr val="tx1"/>
              </a:solidFill>
              <a:latin typeface="Times New Roman" pitchFamily="18" charset="0"/>
              <a:cs typeface="Times New Roman" pitchFamily="18" charset="0"/>
            </a:rPr>
            <a:t> 1 </a:t>
          </a:r>
          <a:r>
            <a:rPr lang="en-US" sz="1600" b="0" i="0" kern="1200" dirty="0" err="1">
              <a:solidFill>
                <a:schemeClr val="tx1"/>
              </a:solidFill>
              <a:latin typeface="Times New Roman" pitchFamily="18" charset="0"/>
              <a:cs typeface="Times New Roman" pitchFamily="18" charset="0"/>
            </a:rPr>
            <a:t>Điều</a:t>
          </a:r>
          <a:r>
            <a:rPr lang="en-US" sz="1600" b="0" i="0" kern="1200" dirty="0">
              <a:solidFill>
                <a:schemeClr val="tx1"/>
              </a:solidFill>
              <a:latin typeface="Times New Roman" pitchFamily="18" charset="0"/>
              <a:cs typeface="Times New Roman" pitchFamily="18" charset="0"/>
            </a:rPr>
            <a:t> 82 </a:t>
          </a:r>
          <a:r>
            <a:rPr lang="en-US" sz="1600" b="0" i="0" kern="1200" dirty="0" err="1">
              <a:solidFill>
                <a:schemeClr val="tx1"/>
              </a:solidFill>
              <a:latin typeface="Times New Roman" pitchFamily="18" charset="0"/>
              <a:cs typeface="Times New Roman" pitchFamily="18" charset="0"/>
            </a:rPr>
            <a:t>Luật</a:t>
          </a:r>
          <a:r>
            <a:rPr lang="en-US" sz="1600" b="0" i="0" kern="1200" dirty="0">
              <a:solidFill>
                <a:schemeClr val="tx1"/>
              </a:solidFill>
              <a:latin typeface="Times New Roman" pitchFamily="18" charset="0"/>
              <a:cs typeface="Times New Roman" pitchFamily="18" charset="0"/>
            </a:rPr>
            <a:t> BVMT</a:t>
          </a:r>
          <a:r>
            <a:rPr lang="vi-VN" sz="1600" b="0" i="0" kern="1200" dirty="0">
              <a:solidFill>
                <a:schemeClr val="tx1"/>
              </a:solidFill>
              <a:latin typeface="Times New Roman" pitchFamily="18" charset="0"/>
              <a:cs typeface="Times New Roman" pitchFamily="18" charset="0"/>
            </a:rPr>
            <a:t>:</a:t>
          </a:r>
          <a:br>
            <a:rPr lang="vi-VN" sz="1600" kern="1200" dirty="0">
              <a:solidFill>
                <a:schemeClr val="tx1"/>
              </a:solidFill>
              <a:latin typeface="Times New Roman" pitchFamily="18" charset="0"/>
              <a:cs typeface="Times New Roman" pitchFamily="18" charset="0"/>
            </a:rPr>
          </a:br>
          <a:r>
            <a:rPr lang="vi-VN" sz="1600" b="0" i="0" kern="1200" dirty="0">
              <a:solidFill>
                <a:schemeClr val="tx1"/>
              </a:solidFill>
              <a:latin typeface="+mj-lt"/>
            </a:rPr>
            <a:t>a) Cơ sở sản xuất sử dụng trực tiếp làm nguyên liệu sản xuất, sản xuất vật liệu xây dựng hoặc san lấp mặt bằng được phép hoạt động theo quy định của pháp luật;</a:t>
          </a:r>
          <a:br>
            <a:rPr lang="vi-VN" sz="1600" kern="1200" dirty="0">
              <a:solidFill>
                <a:schemeClr val="tx1"/>
              </a:solidFill>
              <a:latin typeface="+mj-lt"/>
            </a:rPr>
          </a:br>
          <a:r>
            <a:rPr lang="vi-VN" sz="1600" b="0" i="0" kern="1200" dirty="0">
              <a:solidFill>
                <a:schemeClr val="tx1"/>
              </a:solidFill>
              <a:latin typeface="+mj-lt"/>
            </a:rPr>
            <a:t>b) Cơ sở sản xuất có chức năng đồng xử lý chất thải phù hợp;</a:t>
          </a:r>
          <a:br>
            <a:rPr lang="vi-VN" sz="1600" kern="1200" dirty="0">
              <a:solidFill>
                <a:schemeClr val="tx1"/>
              </a:solidFill>
              <a:latin typeface="+mj-lt"/>
            </a:rPr>
          </a:br>
          <a:r>
            <a:rPr lang="vi-VN" sz="1600" b="0" i="0" kern="1200" dirty="0">
              <a:solidFill>
                <a:schemeClr val="tx1"/>
              </a:solidFill>
              <a:latin typeface="+mj-lt"/>
            </a:rPr>
            <a:t>c) Cơ sở xử lý chất thải rắn công nghiệp thông thường có chức năng phù hợp;</a:t>
          </a:r>
          <a:br>
            <a:rPr lang="vi-VN" sz="1600" kern="1200" dirty="0">
              <a:solidFill>
                <a:schemeClr val="tx1"/>
              </a:solidFill>
              <a:latin typeface="+mj-lt"/>
            </a:rPr>
          </a:br>
          <a:r>
            <a:rPr lang="vi-VN" sz="1600" b="0" i="0" kern="1200" dirty="0">
              <a:solidFill>
                <a:schemeClr val="tx1"/>
              </a:solidFill>
              <a:latin typeface="+mj-lt"/>
            </a:rPr>
            <a:t>d) Cơ sở vận chuyển chất thải rắn công nghiệp thông thường đã có hợp đồng chuyển giao với đối tượng quy định tại các điểm a, b hoặc c.</a:t>
          </a:r>
          <a:endParaRPr lang="en-US" sz="1600" kern="1200" dirty="0">
            <a:solidFill>
              <a:schemeClr val="tx1"/>
            </a:solidFill>
            <a:latin typeface="Times New Roman" pitchFamily="18" charset="0"/>
            <a:cs typeface="Times New Roman" pitchFamily="18" charset="0"/>
          </a:endParaRPr>
        </a:p>
      </dsp:txBody>
      <dsp:txXfrm>
        <a:off x="184317" y="2289191"/>
        <a:ext cx="7651813" cy="3100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20632-1389-47C7-A2AB-6D6AE62916C6}">
      <dsp:nvSpPr>
        <dsp:cNvPr id="0" name=""/>
        <dsp:cNvSpPr/>
      </dsp:nvSpPr>
      <dsp:spPr>
        <a:xfrm>
          <a:off x="4025784" y="348918"/>
          <a:ext cx="2852455" cy="1256165"/>
        </a:xfrm>
        <a:custGeom>
          <a:avLst/>
          <a:gdLst/>
          <a:ahLst/>
          <a:cxnLst/>
          <a:rect l="0" t="0" r="0" b="0"/>
          <a:pathLst>
            <a:path>
              <a:moveTo>
                <a:pt x="0" y="0"/>
              </a:moveTo>
              <a:lnTo>
                <a:pt x="0" y="1039760"/>
              </a:lnTo>
              <a:lnTo>
                <a:pt x="2852455" y="1039760"/>
              </a:lnTo>
              <a:lnTo>
                <a:pt x="2852455" y="12561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D81D5F-8FF0-4D56-8B08-14E07FF142E8}">
      <dsp:nvSpPr>
        <dsp:cNvPr id="0" name=""/>
        <dsp:cNvSpPr/>
      </dsp:nvSpPr>
      <dsp:spPr>
        <a:xfrm>
          <a:off x="4023121" y="2445394"/>
          <a:ext cx="2855118" cy="679388"/>
        </a:xfrm>
        <a:custGeom>
          <a:avLst/>
          <a:gdLst/>
          <a:ahLst/>
          <a:cxnLst/>
          <a:rect l="0" t="0" r="0" b="0"/>
          <a:pathLst>
            <a:path>
              <a:moveTo>
                <a:pt x="0" y="0"/>
              </a:moveTo>
              <a:lnTo>
                <a:pt x="0" y="462983"/>
              </a:lnTo>
              <a:lnTo>
                <a:pt x="2855118" y="462983"/>
              </a:lnTo>
              <a:lnTo>
                <a:pt x="2855118" y="679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67AEBC-7635-4A57-A3C7-9FB7906BDE7C}">
      <dsp:nvSpPr>
        <dsp:cNvPr id="0" name=""/>
        <dsp:cNvSpPr/>
      </dsp:nvSpPr>
      <dsp:spPr>
        <a:xfrm>
          <a:off x="3977401" y="2445394"/>
          <a:ext cx="91440" cy="679388"/>
        </a:xfrm>
        <a:custGeom>
          <a:avLst/>
          <a:gdLst/>
          <a:ahLst/>
          <a:cxnLst/>
          <a:rect l="0" t="0" r="0" b="0"/>
          <a:pathLst>
            <a:path>
              <a:moveTo>
                <a:pt x="45720" y="0"/>
              </a:moveTo>
              <a:lnTo>
                <a:pt x="45720" y="679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8212F-D321-46DB-891D-742F466973CF}">
      <dsp:nvSpPr>
        <dsp:cNvPr id="0" name=""/>
        <dsp:cNvSpPr/>
      </dsp:nvSpPr>
      <dsp:spPr>
        <a:xfrm>
          <a:off x="1168003" y="2445394"/>
          <a:ext cx="2855118" cy="679388"/>
        </a:xfrm>
        <a:custGeom>
          <a:avLst/>
          <a:gdLst/>
          <a:ahLst/>
          <a:cxnLst/>
          <a:rect l="0" t="0" r="0" b="0"/>
          <a:pathLst>
            <a:path>
              <a:moveTo>
                <a:pt x="2855118" y="0"/>
              </a:moveTo>
              <a:lnTo>
                <a:pt x="2855118" y="462983"/>
              </a:lnTo>
              <a:lnTo>
                <a:pt x="0" y="462983"/>
              </a:lnTo>
              <a:lnTo>
                <a:pt x="0" y="679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B2F88-B33A-4357-A6E6-39A1DAAA7FA5}">
      <dsp:nvSpPr>
        <dsp:cNvPr id="0" name=""/>
        <dsp:cNvSpPr/>
      </dsp:nvSpPr>
      <dsp:spPr>
        <a:xfrm>
          <a:off x="3977401" y="348918"/>
          <a:ext cx="91440" cy="1256165"/>
        </a:xfrm>
        <a:custGeom>
          <a:avLst/>
          <a:gdLst/>
          <a:ahLst/>
          <a:cxnLst/>
          <a:rect l="0" t="0" r="0" b="0"/>
          <a:pathLst>
            <a:path>
              <a:moveTo>
                <a:pt x="48383" y="0"/>
              </a:moveTo>
              <a:lnTo>
                <a:pt x="48383" y="1039760"/>
              </a:lnTo>
              <a:lnTo>
                <a:pt x="45720" y="1039760"/>
              </a:lnTo>
              <a:lnTo>
                <a:pt x="45720" y="12561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C98EB-2628-42FE-B867-96B85CD1CC34}">
      <dsp:nvSpPr>
        <dsp:cNvPr id="0" name=""/>
        <dsp:cNvSpPr/>
      </dsp:nvSpPr>
      <dsp:spPr>
        <a:xfrm>
          <a:off x="1168003" y="348918"/>
          <a:ext cx="2857781" cy="1256165"/>
        </a:xfrm>
        <a:custGeom>
          <a:avLst/>
          <a:gdLst/>
          <a:ahLst/>
          <a:cxnLst/>
          <a:rect l="0" t="0" r="0" b="0"/>
          <a:pathLst>
            <a:path>
              <a:moveTo>
                <a:pt x="2857781" y="0"/>
              </a:moveTo>
              <a:lnTo>
                <a:pt x="2857781" y="1039760"/>
              </a:lnTo>
              <a:lnTo>
                <a:pt x="0" y="1039760"/>
              </a:lnTo>
              <a:lnTo>
                <a:pt x="0" y="12561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5BBDEB-2C36-4D79-9482-22305C5A6175}">
      <dsp:nvSpPr>
        <dsp:cNvPr id="0" name=""/>
        <dsp:cNvSpPr/>
      </dsp:nvSpPr>
      <dsp:spPr>
        <a:xfrm>
          <a:off x="2857781" y="-246578"/>
          <a:ext cx="2336006" cy="5954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DD757-38F9-495A-A289-723F4BA38BE7}">
      <dsp:nvSpPr>
        <dsp:cNvPr id="0" name=""/>
        <dsp:cNvSpPr/>
      </dsp:nvSpPr>
      <dsp:spPr>
        <a:xfrm>
          <a:off x="3117338" y="0"/>
          <a:ext cx="2336006" cy="595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Chất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thải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nguy</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hại</a:t>
          </a:r>
          <a:endParaRPr lang="en-US" sz="1800" kern="1200" dirty="0">
            <a:latin typeface="Times New Roman" pitchFamily="18" charset="0"/>
            <a:cs typeface="Times New Roman" pitchFamily="18" charset="0"/>
          </a:endParaRPr>
        </a:p>
      </dsp:txBody>
      <dsp:txXfrm>
        <a:off x="3134779" y="17441"/>
        <a:ext cx="2301124" cy="560614"/>
      </dsp:txXfrm>
    </dsp:sp>
    <dsp:sp modelId="{5815B7C1-34DF-4648-B3C1-74407CEE4DB5}">
      <dsp:nvSpPr>
        <dsp:cNvPr id="0" name=""/>
        <dsp:cNvSpPr/>
      </dsp:nvSpPr>
      <dsp:spPr>
        <a:xfrm>
          <a:off x="0" y="1605083"/>
          <a:ext cx="2336006" cy="869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CD811-0E77-42C0-A2D0-8415117BB67E}">
      <dsp:nvSpPr>
        <dsp:cNvPr id="0" name=""/>
        <dsp:cNvSpPr/>
      </dsp:nvSpPr>
      <dsp:spPr>
        <a:xfrm>
          <a:off x="259556" y="1851661"/>
          <a:ext cx="2336006" cy="869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Times New Roman" pitchFamily="18" charset="0"/>
              <a:cs typeface="Times New Roman" pitchFamily="18" charset="0"/>
            </a:rPr>
            <a:t>Khai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báo</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khối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lượng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loại</a:t>
          </a:r>
          <a:r>
            <a:rPr lang="en-US" sz="1600" kern="1200" dirty="0">
              <a:latin typeface="Times New Roman" pitchFamily="18" charset="0"/>
              <a:cs typeface="Times New Roman" pitchFamily="18" charset="0"/>
            </a:rPr>
            <a:t> CTNH </a:t>
          </a:r>
          <a:r>
            <a:rPr lang="en-US" sz="1600" kern="1200" dirty="0" err="1">
              <a:latin typeface="Times New Roman" pitchFamily="18" charset="0"/>
              <a:cs typeface="Times New Roman" pitchFamily="18" charset="0"/>
            </a:rPr>
            <a:t>trong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hô</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sơ</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đê</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nghi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cấp</a:t>
          </a:r>
          <a:r>
            <a:rPr lang="en-US" sz="1600" kern="1200" dirty="0">
              <a:latin typeface="Times New Roman" pitchFamily="18" charset="0"/>
              <a:cs typeface="Times New Roman" pitchFamily="18" charset="0"/>
            </a:rPr>
            <a:t> GPMT </a:t>
          </a:r>
          <a:r>
            <a:rPr lang="en-US" sz="1600" kern="1200" dirty="0" err="1">
              <a:latin typeface="Times New Roman" pitchFamily="18" charset="0"/>
              <a:cs typeface="Times New Roman" pitchFamily="18" charset="0"/>
            </a:rPr>
            <a:t>hoặc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nội</a:t>
          </a:r>
          <a:r>
            <a:rPr lang="en-US" sz="1600" kern="1200" dirty="0">
              <a:latin typeface="Times New Roman" pitchFamily="18" charset="0"/>
              <a:cs typeface="Times New Roman" pitchFamily="18" charset="0"/>
            </a:rPr>
            <a:t> dung ĐKMT </a:t>
          </a:r>
        </a:p>
      </dsp:txBody>
      <dsp:txXfrm>
        <a:off x="285034" y="1877139"/>
        <a:ext cx="2285050" cy="818933"/>
      </dsp:txXfrm>
    </dsp:sp>
    <dsp:sp modelId="{9D145265-F35C-4C51-88C3-96CDC24D03A9}">
      <dsp:nvSpPr>
        <dsp:cNvPr id="0" name=""/>
        <dsp:cNvSpPr/>
      </dsp:nvSpPr>
      <dsp:spPr>
        <a:xfrm>
          <a:off x="2855118" y="1605083"/>
          <a:ext cx="2336006" cy="840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7F03C-7049-4880-BCD4-D6E487EB3DD0}">
      <dsp:nvSpPr>
        <dsp:cNvPr id="0" name=""/>
        <dsp:cNvSpPr/>
      </dsp:nvSpPr>
      <dsp:spPr>
        <a:xfrm>
          <a:off x="3114675" y="1851661"/>
          <a:ext cx="2336006" cy="8403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Times New Roman" pitchFamily="18" charset="0"/>
              <a:cs typeface="Times New Roman" pitchFamily="18" charset="0"/>
            </a:rPr>
            <a:t>Thực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hiện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phân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định</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phân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loại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gom</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lưu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giư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riêng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va</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không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đê</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với</a:t>
          </a:r>
          <a:r>
            <a:rPr lang="en-US" sz="1600" kern="1200" dirty="0">
              <a:latin typeface="Times New Roman" pitchFamily="18" charset="0"/>
              <a:cs typeface="Times New Roman" pitchFamily="18" charset="0"/>
            </a:rPr>
            <a:t> CTNH</a:t>
          </a:r>
        </a:p>
      </dsp:txBody>
      <dsp:txXfrm>
        <a:off x="3139287" y="1876273"/>
        <a:ext cx="2286782" cy="791086"/>
      </dsp:txXfrm>
    </dsp:sp>
    <dsp:sp modelId="{1EE47405-ED5E-4B77-9944-B0BB36C365C0}">
      <dsp:nvSpPr>
        <dsp:cNvPr id="0" name=""/>
        <dsp:cNvSpPr/>
      </dsp:nvSpPr>
      <dsp:spPr>
        <a:xfrm>
          <a:off x="0" y="3124782"/>
          <a:ext cx="2336006" cy="219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F436B-8C3B-45D9-837E-046EEF7647A8}">
      <dsp:nvSpPr>
        <dsp:cNvPr id="0" name=""/>
        <dsp:cNvSpPr/>
      </dsp:nvSpPr>
      <dsp:spPr>
        <a:xfrm>
          <a:off x="259556" y="3371361"/>
          <a:ext cx="2336006" cy="2194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Tư</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chịu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trách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nhiệm</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vê</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việc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loại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xác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lượng</a:t>
          </a:r>
          <a:r>
            <a:rPr lang="en-US" sz="1800" kern="1200" dirty="0">
              <a:latin typeface="Times New Roman" pitchFamily="18" charset="0"/>
              <a:cs typeface="Times New Roman" pitchFamily="18" charset="0"/>
            </a:rPr>
            <a:t> CTNH </a:t>
          </a:r>
          <a:r>
            <a:rPr lang="en-US" sz="1800" kern="1200" dirty="0" err="1">
              <a:latin typeface="Times New Roman" pitchFamily="18" charset="0"/>
              <a:cs typeface="Times New Roman" pitchFamily="18" charset="0"/>
            </a:rPr>
            <a:t>phải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khai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báo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va</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quản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ly</a:t>
          </a:r>
          <a:r>
            <a:rPr lang="en-US" sz="1800" kern="1200" dirty="0">
              <a:latin typeface="Times New Roman" pitchFamily="18" charset="0"/>
              <a:cs typeface="Times New Roman" pitchFamily="18" charset="0"/>
            </a:rPr>
            <a:t>́</a:t>
          </a:r>
        </a:p>
      </dsp:txBody>
      <dsp:txXfrm>
        <a:off x="323833" y="3435638"/>
        <a:ext cx="2207452" cy="2066008"/>
      </dsp:txXfrm>
    </dsp:sp>
    <dsp:sp modelId="{991C94CA-3C1B-4175-854B-BC21B3B5BB96}">
      <dsp:nvSpPr>
        <dsp:cNvPr id="0" name=""/>
        <dsp:cNvSpPr/>
      </dsp:nvSpPr>
      <dsp:spPr>
        <a:xfrm>
          <a:off x="2855118" y="3124782"/>
          <a:ext cx="2336006" cy="2194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45FAA-52AE-497F-83AE-7F188F13AE68}">
      <dsp:nvSpPr>
        <dsp:cNvPr id="0" name=""/>
        <dsp:cNvSpPr/>
      </dsp:nvSpPr>
      <dsp:spPr>
        <a:xfrm>
          <a:off x="3114675" y="3371361"/>
          <a:ext cx="2336006" cy="2194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latin typeface="Times New Roman" pitchFamily="18" charset="0"/>
              <a:cs typeface="Times New Roman" pitchFamily="18" charset="0"/>
            </a:rPr>
            <a:t>Có khu vực lưu giữ tạm thời; lưu giữ </a:t>
          </a:r>
          <a:r>
            <a:rPr lang="en-US" sz="1800" b="0" i="0" kern="1200" dirty="0">
              <a:latin typeface="Times New Roman" pitchFamily="18" charset="0"/>
              <a:cs typeface="Times New Roman" pitchFamily="18" charset="0"/>
            </a:rPr>
            <a:t>CTNH </a:t>
          </a:r>
          <a:r>
            <a:rPr lang="vi-VN" sz="1800" b="0" i="0" kern="1200" dirty="0">
              <a:latin typeface="Times New Roman" pitchFamily="18" charset="0"/>
              <a:cs typeface="Times New Roman" pitchFamily="18" charset="0"/>
            </a:rPr>
            <a:t> trong các bao bì hoặc thiết bị lưu chứa đáp ứng yêu cầu kỹ thuật về </a:t>
          </a:r>
          <a:r>
            <a:rPr lang="en-US" sz="1800" b="0" i="0" kern="1200" dirty="0">
              <a:latin typeface="Times New Roman" pitchFamily="18" charset="0"/>
              <a:cs typeface="Times New Roman" pitchFamily="18" charset="0"/>
            </a:rPr>
            <a:t>BVMT</a:t>
          </a:r>
          <a:endParaRPr lang="en-US" sz="1800" kern="1200" dirty="0">
            <a:latin typeface="Times New Roman" pitchFamily="18" charset="0"/>
            <a:cs typeface="Times New Roman" pitchFamily="18" charset="0"/>
          </a:endParaRPr>
        </a:p>
      </dsp:txBody>
      <dsp:txXfrm>
        <a:off x="3178952" y="3435638"/>
        <a:ext cx="2207452" cy="2066008"/>
      </dsp:txXfrm>
    </dsp:sp>
    <dsp:sp modelId="{ADBB8DD2-84B0-4241-BE01-AEE8E8C06636}">
      <dsp:nvSpPr>
        <dsp:cNvPr id="0" name=""/>
        <dsp:cNvSpPr/>
      </dsp:nvSpPr>
      <dsp:spPr>
        <a:xfrm>
          <a:off x="5710237" y="3124782"/>
          <a:ext cx="2336006" cy="3131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B2226-8C64-42B9-9B5B-50742490BCFA}">
      <dsp:nvSpPr>
        <dsp:cNvPr id="0" name=""/>
        <dsp:cNvSpPr/>
      </dsp:nvSpPr>
      <dsp:spPr>
        <a:xfrm>
          <a:off x="5969793" y="3371361"/>
          <a:ext cx="2336006" cy="31310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b="0" i="0" kern="1200" dirty="0">
              <a:latin typeface="Times New Roman" pitchFamily="18" charset="0"/>
              <a:cs typeface="Times New Roman" pitchFamily="18" charset="0"/>
            </a:rPr>
            <a:t>Chỉ được lưu giữ </a:t>
          </a:r>
          <a:r>
            <a:rPr lang="en-US" sz="1400" b="0" i="0" kern="1200" dirty="0">
              <a:latin typeface="Times New Roman" pitchFamily="18" charset="0"/>
              <a:cs typeface="Times New Roman" pitchFamily="18" charset="0"/>
            </a:rPr>
            <a:t>CTNH </a:t>
          </a:r>
          <a:r>
            <a:rPr lang="vi-VN" sz="1400" b="0" i="0" kern="1200" dirty="0">
              <a:latin typeface="Times New Roman" pitchFamily="18" charset="0"/>
              <a:cs typeface="Times New Roman" pitchFamily="18" charset="0"/>
            </a:rPr>
            <a:t>không quá 01 năm, kể từ thời điểm phát sinh. Trường hợp lưu giữ quá thời hạn nêu trên do chưa có phương án vận chuyển, xử lý khả thi hoặc chưa tìm được cơ sở thực hiện dịch vụ xử lý </a:t>
          </a:r>
          <a:r>
            <a:rPr lang="en-US" sz="1400" b="0" i="0" kern="1200" dirty="0">
              <a:latin typeface="Times New Roman" pitchFamily="18" charset="0"/>
              <a:cs typeface="Times New Roman" pitchFamily="18" charset="0"/>
            </a:rPr>
            <a:t>CTNH </a:t>
          </a:r>
          <a:r>
            <a:rPr lang="vi-VN" sz="1400" b="0" i="0" kern="1200" dirty="0">
              <a:latin typeface="Times New Roman" pitchFamily="18" charset="0"/>
              <a:cs typeface="Times New Roman" pitchFamily="18" charset="0"/>
            </a:rPr>
            <a:t>phù hợp thì phải báo cáo định kỳ hằng năm về việc lưu giữ </a:t>
          </a:r>
          <a:r>
            <a:rPr lang="en-US" sz="1400" b="0" i="0" kern="1200" dirty="0">
              <a:latin typeface="Times New Roman" pitchFamily="18" charset="0"/>
              <a:cs typeface="Times New Roman" pitchFamily="18" charset="0"/>
            </a:rPr>
            <a:t>CTNH </a:t>
          </a:r>
          <a:r>
            <a:rPr lang="vi-VN" sz="1400" b="0" i="0" kern="1200" dirty="0">
              <a:latin typeface="Times New Roman" pitchFamily="18" charset="0"/>
              <a:cs typeface="Times New Roman" pitchFamily="18" charset="0"/>
            </a:rPr>
            <a:t>tại cơ sở phát sinh với cơ quan chuyên môn về </a:t>
          </a:r>
          <a:r>
            <a:rPr lang="en-US" sz="1400" b="0" i="0" kern="1200" dirty="0">
              <a:latin typeface="Times New Roman" pitchFamily="18" charset="0"/>
              <a:cs typeface="Times New Roman" pitchFamily="18" charset="0"/>
            </a:rPr>
            <a:t>BVMT </a:t>
          </a:r>
          <a:r>
            <a:rPr lang="vi-VN" sz="1400" b="0" i="0" kern="1200" dirty="0">
              <a:latin typeface="Times New Roman" pitchFamily="18" charset="0"/>
              <a:cs typeface="Times New Roman" pitchFamily="18" charset="0"/>
            </a:rPr>
            <a:t>cấp tỉnh bằng văn bản riêng hoặc kết hợp trong báo cáo môi trường định kỳ.</a:t>
          </a:r>
          <a:endParaRPr lang="en-US" sz="1400" kern="1200" dirty="0">
            <a:latin typeface="Times New Roman" pitchFamily="18" charset="0"/>
            <a:cs typeface="Times New Roman" pitchFamily="18" charset="0"/>
          </a:endParaRPr>
        </a:p>
      </dsp:txBody>
      <dsp:txXfrm>
        <a:off x="6038212" y="3439780"/>
        <a:ext cx="2199168" cy="2994202"/>
      </dsp:txXfrm>
    </dsp:sp>
    <dsp:sp modelId="{EB9C994F-3CED-41B9-B6A8-F63F691D455B}">
      <dsp:nvSpPr>
        <dsp:cNvPr id="0" name=""/>
        <dsp:cNvSpPr/>
      </dsp:nvSpPr>
      <dsp:spPr>
        <a:xfrm>
          <a:off x="5710237" y="1605083"/>
          <a:ext cx="2336006" cy="822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FBBD9-1B0D-4FA2-AB5E-35E847E43F71}">
      <dsp:nvSpPr>
        <dsp:cNvPr id="0" name=""/>
        <dsp:cNvSpPr/>
      </dsp:nvSpPr>
      <dsp:spPr>
        <a:xfrm>
          <a:off x="5969793" y="1851661"/>
          <a:ext cx="2336006" cy="8229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Times New Roman" pitchFamily="18" charset="0"/>
              <a:cs typeface="Times New Roman" pitchFamily="18" charset="0"/>
            </a:rPr>
            <a:t>Tư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tái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sư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dụng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tái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chê</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xư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ly</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đồng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xư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ly</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hồi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năng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lượng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theo</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quy</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định</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của</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pháp</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luật</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hoặc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chuyển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giao</a:t>
          </a:r>
          <a:r>
            <a:rPr lang="en-US" sz="1600" kern="1200" dirty="0">
              <a:latin typeface="Times New Roman" pitchFamily="18" charset="0"/>
              <a:cs typeface="Times New Roman" pitchFamily="18" charset="0"/>
            </a:rPr>
            <a:t> CTNH </a:t>
          </a:r>
          <a:r>
            <a:rPr lang="en-US" sz="1600" kern="1200" dirty="0" err="1">
              <a:latin typeface="Times New Roman" pitchFamily="18" charset="0"/>
              <a:cs typeface="Times New Roman" pitchFamily="18" charset="0"/>
            </a:rPr>
            <a:t>cho</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cơ</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sơ</a:t>
          </a:r>
          <a:r>
            <a:rPr lang="en-US" sz="1600" kern="1200" dirty="0">
              <a:latin typeface="Times New Roman" pitchFamily="18" charset="0"/>
              <a:cs typeface="Times New Roman" pitchFamily="18" charset="0"/>
            </a:rPr>
            <a:t>̉ có GPMT </a:t>
          </a:r>
          <a:r>
            <a:rPr lang="en-US" sz="1600" kern="1200" dirty="0" err="1">
              <a:latin typeface="Times New Roman" pitchFamily="18" charset="0"/>
              <a:cs typeface="Times New Roman" pitchFamily="18" charset="0"/>
            </a:rPr>
            <a:t>phu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hợp</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đê</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xư</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ly</a:t>
          </a:r>
          <a:r>
            <a:rPr lang="en-US" sz="1600" kern="1200" dirty="0">
              <a:latin typeface="Times New Roman" pitchFamily="18" charset="0"/>
              <a:cs typeface="Times New Roman" pitchFamily="18" charset="0"/>
            </a:rPr>
            <a:t>́</a:t>
          </a:r>
        </a:p>
      </dsp:txBody>
      <dsp:txXfrm>
        <a:off x="5993897" y="1875765"/>
        <a:ext cx="2287798" cy="774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8B735-33CA-46A6-8DDC-348F19A7970F}">
      <dsp:nvSpPr>
        <dsp:cNvPr id="0" name=""/>
        <dsp:cNvSpPr/>
      </dsp:nvSpPr>
      <dsp:spPr>
        <a:xfrm>
          <a:off x="0" y="0"/>
          <a:ext cx="8229600" cy="16687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vi-VN" sz="3700" b="1" kern="1200" dirty="0">
              <a:latin typeface="+mj-lt"/>
              <a:cs typeface="Tahoma"/>
            </a:rPr>
            <a:t>Báo</a:t>
          </a:r>
          <a:r>
            <a:rPr lang="vi-VN" sz="3700" b="1" kern="1200" spc="-15" dirty="0">
              <a:latin typeface="+mj-lt"/>
              <a:cs typeface="Tahoma"/>
            </a:rPr>
            <a:t> </a:t>
          </a:r>
          <a:r>
            <a:rPr lang="vi-VN" sz="3700" b="1" kern="1200" dirty="0">
              <a:latin typeface="+mj-lt"/>
              <a:cs typeface="Tahoma"/>
            </a:rPr>
            <a:t>cáo</a:t>
          </a:r>
          <a:r>
            <a:rPr lang="vi-VN" sz="3700" b="1" kern="1200" spc="-20" dirty="0">
              <a:latin typeface="+mj-lt"/>
              <a:cs typeface="Tahoma"/>
            </a:rPr>
            <a:t> </a:t>
          </a:r>
          <a:r>
            <a:rPr lang="vi-VN" sz="3700" b="1" kern="1200" dirty="0">
              <a:latin typeface="+mj-lt"/>
              <a:cs typeface="Tahoma"/>
            </a:rPr>
            <a:t>công</a:t>
          </a:r>
          <a:r>
            <a:rPr lang="vi-VN" sz="3700" b="1" kern="1200" spc="-5" dirty="0">
              <a:latin typeface="+mj-lt"/>
              <a:cs typeface="Tahoma"/>
            </a:rPr>
            <a:t> </a:t>
          </a:r>
          <a:r>
            <a:rPr lang="vi-VN" sz="3700" b="1" kern="1200" dirty="0">
              <a:latin typeface="+mj-lt"/>
              <a:cs typeface="Tahoma"/>
            </a:rPr>
            <a:t>tác</a:t>
          </a:r>
          <a:r>
            <a:rPr lang="vi-VN" sz="3700" b="1" kern="1200" spc="-10" dirty="0">
              <a:latin typeface="+mj-lt"/>
              <a:cs typeface="Tahoma"/>
            </a:rPr>
            <a:t> </a:t>
          </a:r>
          <a:r>
            <a:rPr lang="vi-VN" sz="3700" b="1" kern="1200" dirty="0">
              <a:latin typeface="+mj-lt"/>
              <a:cs typeface="Tahoma"/>
            </a:rPr>
            <a:t>BVMT</a:t>
          </a:r>
          <a:r>
            <a:rPr lang="vi-VN" sz="3700" b="1" kern="1200" spc="-15" dirty="0">
              <a:latin typeface="+mj-lt"/>
              <a:cs typeface="Tahoma"/>
            </a:rPr>
            <a:t> </a:t>
          </a:r>
          <a:r>
            <a:rPr lang="vi-VN" sz="3700" b="1" kern="1200" dirty="0">
              <a:latin typeface="+mj-lt"/>
              <a:cs typeface="Tahoma"/>
            </a:rPr>
            <a:t>(Điều</a:t>
          </a:r>
          <a:r>
            <a:rPr lang="vi-VN" sz="3700" b="1" kern="1200" spc="-25" dirty="0">
              <a:latin typeface="+mj-lt"/>
              <a:cs typeface="Tahoma"/>
            </a:rPr>
            <a:t> </a:t>
          </a:r>
          <a:r>
            <a:rPr lang="vi-VN" sz="3700" b="1" kern="1200" dirty="0">
              <a:latin typeface="+mj-lt"/>
              <a:cs typeface="Tahoma"/>
            </a:rPr>
            <a:t>119</a:t>
          </a:r>
          <a:r>
            <a:rPr lang="vi-VN" sz="3700" b="1" kern="1200" spc="-15" dirty="0">
              <a:latin typeface="+mj-lt"/>
              <a:cs typeface="Tahoma"/>
            </a:rPr>
            <a:t> </a:t>
          </a:r>
          <a:r>
            <a:rPr lang="vi-VN" sz="3700" b="1" kern="1200" dirty="0">
              <a:latin typeface="+mj-lt"/>
              <a:cs typeface="Tahoma"/>
            </a:rPr>
            <a:t>Luật</a:t>
          </a:r>
          <a:r>
            <a:rPr lang="vi-VN" sz="3700" b="1" kern="1200" spc="-20" dirty="0">
              <a:latin typeface="+mj-lt"/>
              <a:cs typeface="Tahoma"/>
            </a:rPr>
            <a:t> </a:t>
          </a:r>
          <a:r>
            <a:rPr lang="vi-VN" sz="3700" b="1" kern="1200" dirty="0">
              <a:latin typeface="+mj-lt"/>
              <a:cs typeface="Tahoma"/>
            </a:rPr>
            <a:t>BVMT;</a:t>
          </a:r>
          <a:r>
            <a:rPr lang="vi-VN" sz="3700" b="1" kern="1200" spc="-15" dirty="0">
              <a:latin typeface="+mj-lt"/>
              <a:cs typeface="Tahoma"/>
            </a:rPr>
            <a:t> </a:t>
          </a:r>
          <a:r>
            <a:rPr lang="vi-VN" sz="3700" b="1" kern="1200" dirty="0">
              <a:latin typeface="+mj-lt"/>
              <a:cs typeface="Tahoma"/>
            </a:rPr>
            <a:t>Mục</a:t>
          </a:r>
          <a:r>
            <a:rPr lang="vi-VN" sz="3700" b="1" kern="1200" spc="-15" dirty="0">
              <a:latin typeface="+mj-lt"/>
              <a:cs typeface="Tahoma"/>
            </a:rPr>
            <a:t> </a:t>
          </a:r>
          <a:r>
            <a:rPr lang="vi-VN" sz="3700" b="1" kern="1200" dirty="0">
              <a:latin typeface="+mj-lt"/>
              <a:cs typeface="Tahoma"/>
            </a:rPr>
            <a:t>3</a:t>
          </a:r>
          <a:r>
            <a:rPr lang="vi-VN" sz="3700" b="1" kern="1200" spc="-10" dirty="0">
              <a:latin typeface="+mj-lt"/>
              <a:cs typeface="Tahoma"/>
            </a:rPr>
            <a:t> </a:t>
          </a:r>
          <a:r>
            <a:rPr lang="vi-VN" sz="3700" b="1" kern="1200" dirty="0">
              <a:latin typeface="+mj-lt"/>
              <a:cs typeface="Tahoma"/>
            </a:rPr>
            <a:t>Chương</a:t>
          </a:r>
          <a:r>
            <a:rPr lang="vi-VN" sz="3700" b="1" kern="1200" spc="-15" dirty="0">
              <a:latin typeface="+mj-lt"/>
              <a:cs typeface="Tahoma"/>
            </a:rPr>
            <a:t> </a:t>
          </a:r>
          <a:r>
            <a:rPr lang="vi-VN" sz="3700" b="1" kern="1200" dirty="0">
              <a:latin typeface="+mj-lt"/>
              <a:cs typeface="Tahoma"/>
            </a:rPr>
            <a:t>V</a:t>
          </a:r>
          <a:r>
            <a:rPr lang="vi-VN" sz="3700" b="1" kern="1200" spc="-10" dirty="0">
              <a:latin typeface="+mj-lt"/>
              <a:cs typeface="Tahoma"/>
            </a:rPr>
            <a:t> </a:t>
          </a:r>
          <a:r>
            <a:rPr lang="vi-VN" sz="3700" b="1" kern="1200" dirty="0">
              <a:latin typeface="+mj-lt"/>
              <a:cs typeface="Tahoma"/>
            </a:rPr>
            <a:t>TT</a:t>
          </a:r>
          <a:r>
            <a:rPr lang="vi-VN" sz="3700" b="1" kern="1200" spc="-20" dirty="0">
              <a:latin typeface="+mj-lt"/>
              <a:cs typeface="Tahoma"/>
            </a:rPr>
            <a:t> </a:t>
          </a:r>
          <a:r>
            <a:rPr lang="vi-VN" sz="3700" b="1" kern="1200" spc="-25" dirty="0">
              <a:latin typeface="+mj-lt"/>
              <a:cs typeface="Tahoma"/>
            </a:rPr>
            <a:t>02)</a:t>
          </a:r>
          <a:endParaRPr lang="en-US" sz="3700" kern="1200" dirty="0">
            <a:latin typeface="+mj-lt"/>
          </a:endParaRPr>
        </a:p>
      </dsp:txBody>
      <dsp:txXfrm>
        <a:off x="0" y="0"/>
        <a:ext cx="8229600" cy="1668780"/>
      </dsp:txXfrm>
    </dsp:sp>
    <dsp:sp modelId="{96FB8876-4FEE-4D6B-AE36-13C757E73EA4}">
      <dsp:nvSpPr>
        <dsp:cNvPr id="0" name=""/>
        <dsp:cNvSpPr/>
      </dsp:nvSpPr>
      <dsp:spPr>
        <a:xfrm>
          <a:off x="4018" y="1668780"/>
          <a:ext cx="2740521" cy="35044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Times New Roman" pitchFamily="18" charset="0"/>
              <a:cs typeface="Times New Roman" pitchFamily="18" charset="0"/>
            </a:rPr>
            <a:t>1.</a:t>
          </a:r>
          <a:r>
            <a:rPr lang="vi-VN" sz="1800" kern="1200" spc="20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2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2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công</a:t>
          </a:r>
          <a:r>
            <a:rPr lang="vi-VN" sz="1800" kern="1200" spc="229"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tác</a:t>
          </a:r>
          <a:r>
            <a:rPr lang="vi-VN" sz="1800" kern="1200" spc="2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bảo</a:t>
          </a:r>
          <a:r>
            <a:rPr lang="vi-VN" sz="1800" kern="1200" spc="2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vệ</a:t>
          </a:r>
          <a:r>
            <a:rPr lang="vi-VN" sz="1800" kern="1200" spc="204" dirty="0">
              <a:latin typeface="Times New Roman" pitchFamily="18" charset="0"/>
              <a:cs typeface="Times New Roman" pitchFamily="18" charset="0"/>
            </a:rPr>
            <a:t> </a:t>
          </a:r>
          <a:r>
            <a:rPr lang="vi-VN" sz="1800" kern="1200" dirty="0">
              <a:latin typeface="Times New Roman" pitchFamily="18" charset="0"/>
              <a:cs typeface="Times New Roman" pitchFamily="18" charset="0"/>
            </a:rPr>
            <a:t>môi</a:t>
          </a:r>
          <a:r>
            <a:rPr lang="vi-VN" sz="1800" kern="1200" spc="2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trường</a:t>
          </a:r>
          <a:r>
            <a:rPr lang="vi-VN" sz="1800" kern="1200" spc="2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định</a:t>
          </a:r>
          <a:r>
            <a:rPr lang="vi-VN" sz="1800" kern="1200" spc="2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kỳ</a:t>
          </a:r>
          <a:r>
            <a:rPr lang="vi-VN" sz="1800" kern="1200" spc="2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hằng</a:t>
          </a:r>
          <a:r>
            <a:rPr lang="vi-VN" sz="1800" kern="1200" spc="2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năm.</a:t>
          </a:r>
          <a:r>
            <a:rPr lang="vi-VN" sz="1800" kern="1200" spc="2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Kỳ</a:t>
          </a:r>
          <a:r>
            <a:rPr lang="vi-VN" sz="1800" kern="1200" spc="2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2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229"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tính</a:t>
          </a:r>
          <a:r>
            <a:rPr lang="vi-VN" sz="1800" kern="1200" spc="215" dirty="0">
              <a:latin typeface="Times New Roman" pitchFamily="18" charset="0"/>
              <a:cs typeface="Times New Roman" pitchFamily="18" charset="0"/>
            </a:rPr>
            <a:t> </a:t>
          </a:r>
          <a:r>
            <a:rPr lang="vi-VN" sz="1800" kern="1200" spc="-25" dirty="0">
              <a:latin typeface="Times New Roman" pitchFamily="18" charset="0"/>
              <a:cs typeface="Times New Roman" pitchFamily="18" charset="0"/>
            </a:rPr>
            <a:t>từ </a:t>
          </a:r>
          <a:r>
            <a:rPr lang="vi-VN" sz="1800" kern="1200" dirty="0">
              <a:latin typeface="Times New Roman" pitchFamily="18" charset="0"/>
              <a:cs typeface="Times New Roman" pitchFamily="18" charset="0"/>
            </a:rPr>
            <a:t>ngày</a:t>
          </a:r>
          <a:r>
            <a:rPr lang="vi-VN" sz="1800" kern="1200" spc="1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01</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tháng</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01</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đến</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hết</a:t>
          </a:r>
          <a:r>
            <a:rPr lang="vi-VN" sz="1800" kern="1200" spc="1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ngày</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31</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tháng</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12</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của</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năm</a:t>
          </a:r>
          <a:r>
            <a:rPr lang="vi-VN" sz="1800" kern="1200" spc="1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1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và</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130" dirty="0">
              <a:latin typeface="Times New Roman" pitchFamily="18" charset="0"/>
              <a:cs typeface="Times New Roman" pitchFamily="18" charset="0"/>
            </a:rPr>
            <a:t> </a:t>
          </a:r>
          <a:r>
            <a:rPr lang="vi-VN" sz="1800" kern="1200" spc="-20" dirty="0">
              <a:latin typeface="Times New Roman" pitchFamily="18" charset="0"/>
              <a:cs typeface="Times New Roman" pitchFamily="18" charset="0"/>
            </a:rPr>
            <a:t>công </a:t>
          </a:r>
          <a:r>
            <a:rPr lang="vi-VN" sz="1800" kern="1200" dirty="0">
              <a:latin typeface="Times New Roman" pitchFamily="18" charset="0"/>
              <a:cs typeface="Times New Roman" pitchFamily="18" charset="0"/>
            </a:rPr>
            <a:t>tác</a:t>
          </a:r>
          <a:r>
            <a:rPr lang="vi-VN" sz="1800" kern="1200" spc="26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bảo</a:t>
          </a:r>
          <a:r>
            <a:rPr lang="vi-VN" sz="1800" kern="1200" spc="27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vệ</a:t>
          </a:r>
          <a:r>
            <a:rPr lang="vi-VN" sz="1800" kern="1200" spc="28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môi</a:t>
          </a:r>
          <a:r>
            <a:rPr lang="vi-VN" sz="1800" kern="1200" spc="26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trường</a:t>
          </a:r>
          <a:r>
            <a:rPr lang="vi-VN" sz="1800" kern="1200" spc="27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đột</a:t>
          </a:r>
          <a:r>
            <a:rPr lang="vi-VN" sz="1800" kern="1200" spc="27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xuất</a:t>
          </a:r>
          <a:r>
            <a:rPr lang="vi-VN" sz="1800" kern="1200" spc="26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theo</a:t>
          </a:r>
          <a:r>
            <a:rPr lang="vi-VN" sz="1800" kern="1200" spc="27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yêu</a:t>
          </a:r>
          <a:r>
            <a:rPr lang="vi-VN" sz="1800" kern="1200" spc="27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cầu</a:t>
          </a:r>
          <a:r>
            <a:rPr lang="vi-VN" sz="1800" kern="1200" spc="27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của</a:t>
          </a:r>
          <a:r>
            <a:rPr lang="vi-VN" sz="1800" kern="1200" spc="27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cơ</a:t>
          </a:r>
          <a:r>
            <a:rPr lang="vi-VN" sz="1800" kern="1200" spc="26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quan</a:t>
          </a:r>
          <a:r>
            <a:rPr lang="vi-VN" sz="1800" kern="1200" spc="26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nhà</a:t>
          </a:r>
          <a:r>
            <a:rPr lang="vi-VN" sz="1800" kern="1200" spc="27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nước</a:t>
          </a:r>
          <a:r>
            <a:rPr lang="vi-VN" sz="1800" kern="1200" spc="27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có</a:t>
          </a:r>
          <a:r>
            <a:rPr lang="vi-VN" sz="1800" kern="1200" spc="254" dirty="0">
              <a:latin typeface="Times New Roman" pitchFamily="18" charset="0"/>
              <a:cs typeface="Times New Roman" pitchFamily="18" charset="0"/>
            </a:rPr>
            <a:t> </a:t>
          </a:r>
          <a:r>
            <a:rPr lang="vi-VN" sz="1800" kern="1200" spc="-20" dirty="0">
              <a:latin typeface="Times New Roman" pitchFamily="18" charset="0"/>
              <a:cs typeface="Times New Roman" pitchFamily="18" charset="0"/>
            </a:rPr>
            <a:t>thẩm </a:t>
          </a:r>
          <a:r>
            <a:rPr lang="vi-VN" sz="1800" kern="1200" spc="-10" dirty="0">
              <a:latin typeface="Times New Roman" pitchFamily="18" charset="0"/>
              <a:cs typeface="Times New Roman" pitchFamily="18" charset="0"/>
            </a:rPr>
            <a:t>quyền</a:t>
          </a:r>
          <a:endParaRPr lang="en-US" sz="1800" kern="1200" dirty="0">
            <a:latin typeface="Times New Roman" pitchFamily="18" charset="0"/>
            <a:cs typeface="Times New Roman" pitchFamily="18" charset="0"/>
          </a:endParaRPr>
        </a:p>
      </dsp:txBody>
      <dsp:txXfrm>
        <a:off x="4018" y="1668780"/>
        <a:ext cx="2740521" cy="3504438"/>
      </dsp:txXfrm>
    </dsp:sp>
    <dsp:sp modelId="{F03D2169-33C1-4F37-A28A-33144B52E276}">
      <dsp:nvSpPr>
        <dsp:cNvPr id="0" name=""/>
        <dsp:cNvSpPr/>
      </dsp:nvSpPr>
      <dsp:spPr>
        <a:xfrm>
          <a:off x="2744539" y="1668780"/>
          <a:ext cx="2740521" cy="3504438"/>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2.</a:t>
          </a:r>
          <a:r>
            <a:rPr lang="en-US" sz="1800" b="1" kern="1200" spc="-15"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Hình</a:t>
          </a:r>
          <a:r>
            <a:rPr lang="en-US" sz="1800" b="1" kern="1200" spc="-15" dirty="0">
              <a:latin typeface="Times New Roman" pitchFamily="18" charset="0"/>
              <a:cs typeface="Times New Roman" pitchFamily="18" charset="0"/>
            </a:rPr>
            <a:t> </a:t>
          </a:r>
          <a:r>
            <a:rPr lang="en-US" sz="1800" b="1" kern="1200" spc="-20" dirty="0" err="1">
              <a:latin typeface="Times New Roman" pitchFamily="18" charset="0"/>
              <a:cs typeface="Times New Roman" pitchFamily="18" charset="0"/>
            </a:rPr>
            <a:t>thức</a:t>
          </a:r>
          <a:r>
            <a:rPr lang="en-US" sz="1800" kern="1200" spc="-20" dirty="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a:p>
          <a:pPr marL="0" lvl="0" indent="0" algn="ctr" defTabSz="800100">
            <a:lnSpc>
              <a:spcPct val="90000"/>
            </a:lnSpc>
            <a:spcBef>
              <a:spcPct val="0"/>
            </a:spcBef>
            <a:spcAft>
              <a:spcPct val="35000"/>
            </a:spcAft>
            <a:buNone/>
          </a:pPr>
          <a:r>
            <a:rPr lang="vi-VN" sz="1800" kern="1200" dirty="0">
              <a:latin typeface="Times New Roman" pitchFamily="18" charset="0"/>
              <a:cs typeface="Times New Roman" pitchFamily="18" charset="0"/>
            </a:rPr>
            <a:t>-</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bằng</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văn</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bản</a:t>
          </a:r>
          <a:r>
            <a:rPr lang="vi-VN" sz="1800" kern="1200" spc="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giấy,</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có</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chữ</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ký</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của</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người</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có</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thẩm</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quyền,</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đóng</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dấu</a:t>
          </a:r>
          <a:r>
            <a:rPr lang="vi-VN" sz="1800" kern="1200" spc="30" dirty="0">
              <a:latin typeface="Times New Roman" pitchFamily="18" charset="0"/>
              <a:cs typeface="Times New Roman" pitchFamily="18" charset="0"/>
            </a:rPr>
            <a:t> </a:t>
          </a:r>
          <a:r>
            <a:rPr lang="vi-VN" sz="1800" kern="1200" spc="-25" dirty="0">
              <a:latin typeface="Times New Roman" pitchFamily="18" charset="0"/>
              <a:cs typeface="Times New Roman" pitchFamily="18" charset="0"/>
            </a:rPr>
            <a:t>của</a:t>
          </a:r>
          <a:r>
            <a:rPr lang="en-US"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đơn</a:t>
          </a:r>
          <a:r>
            <a:rPr lang="vi-VN" sz="1800" kern="1200" spc="-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vị</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và</a:t>
          </a:r>
          <a:r>
            <a:rPr lang="vi-VN" sz="1800" kern="1200" spc="-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bản</a:t>
          </a:r>
          <a:r>
            <a:rPr lang="vi-VN" sz="1800" kern="1200" spc="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điện</a:t>
          </a:r>
          <a:r>
            <a:rPr lang="vi-VN" sz="1800" kern="1200" spc="-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tử</a:t>
          </a:r>
          <a:r>
            <a:rPr lang="vi-VN" sz="1800" kern="1200" spc="-5" dirty="0">
              <a:latin typeface="Times New Roman" pitchFamily="18" charset="0"/>
              <a:cs typeface="Times New Roman" pitchFamily="18" charset="0"/>
            </a:rPr>
            <a:t> </a:t>
          </a:r>
          <a:r>
            <a:rPr lang="vi-VN" sz="1800" kern="1200" spc="-10" dirty="0">
              <a:latin typeface="Times New Roman" pitchFamily="18" charset="0"/>
              <a:cs typeface="Times New Roman" pitchFamily="18" charset="0"/>
            </a:rPr>
            <a:t>(file.doc)</a:t>
          </a:r>
          <a:endParaRPr lang="vi-VN" sz="1800" kern="1200" dirty="0">
            <a:latin typeface="Times New Roman" pitchFamily="18" charset="0"/>
            <a:cs typeface="Times New Roman" pitchFamily="18" charset="0"/>
          </a:endParaRPr>
        </a:p>
        <a:p>
          <a:pPr marL="0" lvl="0" indent="0" algn="ctr" defTabSz="800100">
            <a:lnSpc>
              <a:spcPct val="90000"/>
            </a:lnSpc>
            <a:spcBef>
              <a:spcPct val="0"/>
            </a:spcBef>
            <a:spcAft>
              <a:spcPct val="35000"/>
            </a:spcAft>
            <a:buNone/>
          </a:pPr>
          <a:r>
            <a:rPr lang="vi-VN" sz="1800" kern="1200" dirty="0">
              <a:latin typeface="Times New Roman" pitchFamily="18" charset="0"/>
              <a:cs typeface="Times New Roman" pitchFamily="18" charset="0"/>
            </a:rPr>
            <a:t>-</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Báo</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cáo</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bằng</a:t>
          </a:r>
          <a:r>
            <a:rPr lang="vi-VN" sz="1800" kern="1200" spc="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văn</a:t>
          </a:r>
          <a:r>
            <a:rPr lang="vi-VN" sz="1800" kern="1200" spc="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bản</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điện</a:t>
          </a:r>
          <a:r>
            <a:rPr lang="vi-VN" sz="1800" kern="1200" spc="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tử</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theo</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thể</a:t>
          </a:r>
          <a:r>
            <a:rPr lang="vi-VN" sz="1800" kern="1200" spc="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thức</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định</a:t>
          </a:r>
          <a:r>
            <a:rPr lang="vi-VN" sz="1800" kern="1200" spc="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dạng</a:t>
          </a:r>
          <a:r>
            <a:rPr lang="vi-VN" sz="1800" kern="1200" spc="3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do</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cơ</a:t>
          </a:r>
          <a:r>
            <a:rPr lang="vi-VN" sz="1800" kern="1200" spc="2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quan</a:t>
          </a:r>
          <a:r>
            <a:rPr lang="vi-VN" sz="1800" kern="1200" spc="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nhà</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nước</a:t>
          </a:r>
          <a:r>
            <a:rPr lang="vi-VN" sz="1800" kern="1200" spc="25" dirty="0">
              <a:latin typeface="Times New Roman" pitchFamily="18" charset="0"/>
              <a:cs typeface="Times New Roman" pitchFamily="18" charset="0"/>
            </a:rPr>
            <a:t> </a:t>
          </a:r>
          <a:r>
            <a:rPr lang="vi-VN" sz="1800" kern="1200" spc="-25" dirty="0">
              <a:latin typeface="Times New Roman" pitchFamily="18" charset="0"/>
              <a:cs typeface="Times New Roman" pitchFamily="18" charset="0"/>
            </a:rPr>
            <a:t>có </a:t>
          </a:r>
          <a:r>
            <a:rPr lang="vi-VN" sz="1800" kern="1200" dirty="0">
              <a:latin typeface="Times New Roman" pitchFamily="18" charset="0"/>
              <a:cs typeface="Times New Roman" pitchFamily="18" charset="0"/>
            </a:rPr>
            <a:t>thẩm</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quyền</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quy</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định</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hoặc</a:t>
          </a:r>
          <a:r>
            <a:rPr lang="vi-VN" sz="1800" kern="1200" spc="12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được</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số</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hóa</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từ</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văn</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bản</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giấy,</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có</a:t>
          </a:r>
          <a:r>
            <a:rPr lang="vi-VN" sz="1800" kern="1200" spc="13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chữ</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ký</a:t>
          </a:r>
          <a:r>
            <a:rPr lang="vi-VN" sz="1800" kern="1200" spc="14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điện</a:t>
          </a:r>
          <a:r>
            <a:rPr lang="vi-VN" sz="1800" kern="1200" spc="14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tử</a:t>
          </a:r>
          <a:r>
            <a:rPr lang="vi-VN" sz="1800" kern="1200" spc="135" dirty="0">
              <a:latin typeface="Times New Roman" pitchFamily="18" charset="0"/>
              <a:cs typeface="Times New Roman" pitchFamily="18" charset="0"/>
            </a:rPr>
            <a:t> </a:t>
          </a:r>
          <a:r>
            <a:rPr lang="vi-VN" sz="1800" kern="1200" spc="-25" dirty="0">
              <a:latin typeface="Times New Roman" pitchFamily="18" charset="0"/>
              <a:cs typeface="Times New Roman" pitchFamily="18" charset="0"/>
            </a:rPr>
            <a:t>của </a:t>
          </a:r>
          <a:r>
            <a:rPr lang="vi-VN" sz="1800" kern="1200" dirty="0">
              <a:latin typeface="Times New Roman" pitchFamily="18" charset="0"/>
              <a:cs typeface="Times New Roman" pitchFamily="18" charset="0"/>
            </a:rPr>
            <a:t>người</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có</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thẩm</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quyền</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và</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đóng</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dấu</a:t>
          </a:r>
          <a:r>
            <a:rPr lang="vi-VN" sz="1800" kern="1200" spc="-1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điện</a:t>
          </a:r>
          <a:r>
            <a:rPr lang="vi-VN" sz="1800" kern="1200" spc="-5" dirty="0">
              <a:latin typeface="Times New Roman" pitchFamily="18" charset="0"/>
              <a:cs typeface="Times New Roman" pitchFamily="18" charset="0"/>
            </a:rPr>
            <a:t> </a:t>
          </a:r>
          <a:r>
            <a:rPr lang="vi-VN" sz="1800" kern="1200" dirty="0">
              <a:latin typeface="Times New Roman" pitchFamily="18" charset="0"/>
              <a:cs typeface="Times New Roman" pitchFamily="18" charset="0"/>
            </a:rPr>
            <a:t>tử</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của</a:t>
          </a:r>
          <a:r>
            <a:rPr lang="vi-VN" sz="1800" kern="1200" spc="-1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đơn</a:t>
          </a:r>
          <a:r>
            <a:rPr lang="vi-VN" sz="1800" kern="1200" spc="-5" dirty="0">
              <a:latin typeface="Times New Roman" pitchFamily="18" charset="0"/>
              <a:cs typeface="Times New Roman" pitchFamily="18" charset="0"/>
            </a:rPr>
            <a:t> </a:t>
          </a:r>
          <a:r>
            <a:rPr lang="vi-VN" sz="1800" kern="1200" spc="-25" dirty="0">
              <a:latin typeface="Times New Roman" pitchFamily="18" charset="0"/>
              <a:cs typeface="Times New Roman" pitchFamily="18" charset="0"/>
            </a:rPr>
            <a:t>vị</a:t>
          </a:r>
          <a:endParaRPr lang="en-US" sz="1800" kern="1200" dirty="0">
            <a:latin typeface="Times New Roman" pitchFamily="18" charset="0"/>
            <a:cs typeface="Times New Roman" pitchFamily="18" charset="0"/>
          </a:endParaRPr>
        </a:p>
      </dsp:txBody>
      <dsp:txXfrm>
        <a:off x="2744539" y="1668780"/>
        <a:ext cx="2740521" cy="3504438"/>
      </dsp:txXfrm>
    </dsp:sp>
    <dsp:sp modelId="{939B8D51-D62B-41C8-BAF0-D9BC432E8EBB}">
      <dsp:nvSpPr>
        <dsp:cNvPr id="0" name=""/>
        <dsp:cNvSpPr/>
      </dsp:nvSpPr>
      <dsp:spPr>
        <a:xfrm>
          <a:off x="5485060" y="1668780"/>
          <a:ext cx="2740521" cy="3504438"/>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kern="1200" dirty="0">
              <a:latin typeface="+mj-lt"/>
              <a:cs typeface="Tahoma"/>
            </a:rPr>
            <a:t>3.</a:t>
          </a:r>
          <a:r>
            <a:rPr lang="vi-VN" sz="1800" b="1" kern="1200" spc="270" dirty="0">
              <a:latin typeface="+mj-lt"/>
              <a:cs typeface="Tahoma"/>
            </a:rPr>
            <a:t> </a:t>
          </a:r>
          <a:r>
            <a:rPr lang="vi-VN" sz="1800" b="1" kern="1200" dirty="0">
              <a:latin typeface="+mj-lt"/>
              <a:cs typeface="Tahoma"/>
            </a:rPr>
            <a:t>Gửi</a:t>
          </a:r>
          <a:r>
            <a:rPr lang="vi-VN" sz="1800" kern="1200" dirty="0">
              <a:latin typeface="+mj-lt"/>
              <a:cs typeface="Tahoma"/>
            </a:rPr>
            <a:t>:</a:t>
          </a:r>
          <a:r>
            <a:rPr lang="vi-VN" sz="1800" kern="1200" spc="240" dirty="0">
              <a:latin typeface="+mj-lt"/>
              <a:cs typeface="Tahoma"/>
            </a:rPr>
            <a:t>  </a:t>
          </a:r>
          <a:r>
            <a:rPr lang="vi-VN" sz="1800" kern="1200" dirty="0">
              <a:latin typeface="+mj-lt"/>
              <a:cs typeface="Tahoma"/>
            </a:rPr>
            <a:t>Qua</a:t>
          </a:r>
          <a:r>
            <a:rPr lang="vi-VN" sz="1800" kern="1200" spc="235" dirty="0">
              <a:latin typeface="+mj-lt"/>
              <a:cs typeface="Tahoma"/>
            </a:rPr>
            <a:t> </a:t>
          </a:r>
          <a:r>
            <a:rPr lang="vi-VN" sz="1800" kern="1200" dirty="0">
              <a:latin typeface="+mj-lt"/>
              <a:cs typeface="Tahoma"/>
            </a:rPr>
            <a:t>hệ</a:t>
          </a:r>
          <a:r>
            <a:rPr lang="vi-VN" sz="1800" kern="1200" spc="240" dirty="0">
              <a:latin typeface="+mj-lt"/>
              <a:cs typeface="Tahoma"/>
            </a:rPr>
            <a:t> </a:t>
          </a:r>
          <a:r>
            <a:rPr lang="vi-VN" sz="1800" kern="1200" dirty="0">
              <a:latin typeface="+mj-lt"/>
              <a:cs typeface="Tahoma"/>
            </a:rPr>
            <a:t>thống</a:t>
          </a:r>
          <a:r>
            <a:rPr lang="vi-VN" sz="1800" kern="1200" spc="250" dirty="0">
              <a:latin typeface="+mj-lt"/>
              <a:cs typeface="Tahoma"/>
            </a:rPr>
            <a:t> </a:t>
          </a:r>
          <a:r>
            <a:rPr lang="vi-VN" sz="1800" kern="1200" dirty="0">
              <a:latin typeface="+mj-lt"/>
              <a:cs typeface="Tahoma"/>
            </a:rPr>
            <a:t>thông</a:t>
          </a:r>
          <a:r>
            <a:rPr lang="vi-VN" sz="1800" kern="1200" spc="240" dirty="0">
              <a:latin typeface="+mj-lt"/>
              <a:cs typeface="Tahoma"/>
            </a:rPr>
            <a:t> </a:t>
          </a:r>
          <a:r>
            <a:rPr lang="vi-VN" sz="1800" kern="1200" dirty="0">
              <a:latin typeface="+mj-lt"/>
              <a:cs typeface="Tahoma"/>
            </a:rPr>
            <a:t>tin</a:t>
          </a:r>
          <a:r>
            <a:rPr lang="vi-VN" sz="1800" kern="1200" spc="245" dirty="0">
              <a:latin typeface="+mj-lt"/>
              <a:cs typeface="Tahoma"/>
            </a:rPr>
            <a:t> </a:t>
          </a:r>
          <a:r>
            <a:rPr lang="vi-VN" sz="1800" kern="1200" dirty="0">
              <a:latin typeface="+mj-lt"/>
              <a:cs typeface="Tahoma"/>
            </a:rPr>
            <a:t>môi</a:t>
          </a:r>
          <a:r>
            <a:rPr lang="vi-VN" sz="1800" kern="1200" spc="229" dirty="0">
              <a:latin typeface="+mj-lt"/>
              <a:cs typeface="Tahoma"/>
            </a:rPr>
            <a:t> </a:t>
          </a:r>
          <a:r>
            <a:rPr lang="vi-VN" sz="1800" kern="1200" dirty="0">
              <a:latin typeface="+mj-lt"/>
              <a:cs typeface="Tahoma"/>
            </a:rPr>
            <a:t>trường</a:t>
          </a:r>
          <a:r>
            <a:rPr lang="vi-VN" sz="1800" kern="1200" spc="250" dirty="0">
              <a:latin typeface="+mj-lt"/>
              <a:cs typeface="Tahoma"/>
            </a:rPr>
            <a:t> </a:t>
          </a:r>
          <a:r>
            <a:rPr lang="vi-VN" sz="1800" kern="1200" dirty="0">
              <a:latin typeface="+mj-lt"/>
              <a:cs typeface="Tahoma"/>
            </a:rPr>
            <a:t>các</a:t>
          </a:r>
          <a:r>
            <a:rPr lang="vi-VN" sz="1800" kern="1200" spc="240" dirty="0">
              <a:latin typeface="+mj-lt"/>
              <a:cs typeface="Tahoma"/>
            </a:rPr>
            <a:t> </a:t>
          </a:r>
          <a:r>
            <a:rPr lang="vi-VN" sz="1800" kern="1200" dirty="0">
              <a:latin typeface="+mj-lt"/>
              <a:cs typeface="Tahoma"/>
            </a:rPr>
            <a:t>cấp</a:t>
          </a:r>
          <a:r>
            <a:rPr lang="vi-VN" sz="1800" kern="1200" spc="245" dirty="0">
              <a:latin typeface="+mj-lt"/>
              <a:cs typeface="Tahoma"/>
            </a:rPr>
            <a:t> </a:t>
          </a:r>
          <a:r>
            <a:rPr lang="vi-VN" sz="1800" kern="1200" dirty="0">
              <a:latin typeface="+mj-lt"/>
              <a:cs typeface="Tahoma"/>
            </a:rPr>
            <a:t>hoặc</a:t>
          </a:r>
          <a:r>
            <a:rPr lang="vi-VN" sz="1800" kern="1200" spc="240" dirty="0">
              <a:latin typeface="+mj-lt"/>
              <a:cs typeface="Tahoma"/>
            </a:rPr>
            <a:t> </a:t>
          </a:r>
          <a:r>
            <a:rPr lang="vi-VN" sz="1800" kern="1200" dirty="0">
              <a:latin typeface="+mj-lt"/>
              <a:cs typeface="Tahoma"/>
            </a:rPr>
            <a:t>hệ</a:t>
          </a:r>
          <a:r>
            <a:rPr lang="vi-VN" sz="1800" kern="1200" spc="240" dirty="0">
              <a:latin typeface="+mj-lt"/>
              <a:cs typeface="Tahoma"/>
            </a:rPr>
            <a:t> </a:t>
          </a:r>
          <a:r>
            <a:rPr lang="vi-VN" sz="1800" kern="1200" dirty="0">
              <a:latin typeface="+mj-lt"/>
              <a:cs typeface="Tahoma"/>
            </a:rPr>
            <a:t>thống</a:t>
          </a:r>
          <a:r>
            <a:rPr lang="vi-VN" sz="1800" kern="1200" spc="245" dirty="0">
              <a:latin typeface="+mj-lt"/>
              <a:cs typeface="Tahoma"/>
            </a:rPr>
            <a:t> </a:t>
          </a:r>
          <a:r>
            <a:rPr lang="vi-VN" sz="1800" kern="1200" dirty="0">
              <a:latin typeface="+mj-lt"/>
              <a:cs typeface="Tahoma"/>
            </a:rPr>
            <a:t>thông</a:t>
          </a:r>
          <a:r>
            <a:rPr lang="vi-VN" sz="1800" kern="1200" spc="245" dirty="0">
              <a:latin typeface="+mj-lt"/>
              <a:cs typeface="Tahoma"/>
            </a:rPr>
            <a:t> </a:t>
          </a:r>
          <a:r>
            <a:rPr lang="vi-VN" sz="1800" kern="1200" spc="-25" dirty="0">
              <a:latin typeface="+mj-lt"/>
              <a:cs typeface="Tahoma"/>
            </a:rPr>
            <a:t>tin </a:t>
          </a:r>
          <a:r>
            <a:rPr lang="vi-VN" sz="1800" kern="1200" dirty="0">
              <a:latin typeface="+mj-lt"/>
              <a:cs typeface="Tahoma"/>
            </a:rPr>
            <a:t>khác</a:t>
          </a:r>
          <a:r>
            <a:rPr lang="vi-VN" sz="1800" kern="1200" spc="40" dirty="0">
              <a:latin typeface="+mj-lt"/>
              <a:cs typeface="Tahoma"/>
            </a:rPr>
            <a:t> </a:t>
          </a:r>
          <a:r>
            <a:rPr lang="vi-VN" sz="1800" kern="1200" dirty="0">
              <a:latin typeface="+mj-lt"/>
              <a:cs typeface="Tahoma"/>
            </a:rPr>
            <a:t>của</a:t>
          </a:r>
          <a:r>
            <a:rPr lang="vi-VN" sz="1800" kern="1200" spc="50" dirty="0">
              <a:latin typeface="+mj-lt"/>
              <a:cs typeface="Tahoma"/>
            </a:rPr>
            <a:t> </a:t>
          </a:r>
          <a:r>
            <a:rPr lang="vi-VN" sz="1800" kern="1200" dirty="0">
              <a:latin typeface="+mj-lt"/>
              <a:cs typeface="Tahoma"/>
            </a:rPr>
            <a:t>địa</a:t>
          </a:r>
          <a:r>
            <a:rPr lang="vi-VN" sz="1800" kern="1200" spc="50" dirty="0">
              <a:latin typeface="+mj-lt"/>
              <a:cs typeface="Tahoma"/>
            </a:rPr>
            <a:t> </a:t>
          </a:r>
          <a:r>
            <a:rPr lang="vi-VN" sz="1800" kern="1200" dirty="0">
              <a:latin typeface="+mj-lt"/>
              <a:cs typeface="Tahoma"/>
            </a:rPr>
            <a:t>phương;</a:t>
          </a:r>
          <a:r>
            <a:rPr lang="vi-VN" sz="1800" kern="1200" spc="45" dirty="0">
              <a:latin typeface="+mj-lt"/>
              <a:cs typeface="Tahoma"/>
            </a:rPr>
            <a:t> </a:t>
          </a:r>
          <a:r>
            <a:rPr lang="vi-VN" sz="1800" kern="1200" dirty="0">
              <a:latin typeface="+mj-lt"/>
              <a:cs typeface="Tahoma"/>
            </a:rPr>
            <a:t>Gửi,</a:t>
          </a:r>
          <a:r>
            <a:rPr lang="vi-VN" sz="1800" kern="1200" spc="40" dirty="0">
              <a:latin typeface="+mj-lt"/>
              <a:cs typeface="Tahoma"/>
            </a:rPr>
            <a:t> </a:t>
          </a:r>
          <a:r>
            <a:rPr lang="vi-VN" sz="1800" kern="1200" dirty="0">
              <a:latin typeface="+mj-lt"/>
              <a:cs typeface="Tahoma"/>
            </a:rPr>
            <a:t>nhận</a:t>
          </a:r>
          <a:r>
            <a:rPr lang="vi-VN" sz="1800" kern="1200" spc="55" dirty="0">
              <a:latin typeface="+mj-lt"/>
              <a:cs typeface="Tahoma"/>
            </a:rPr>
            <a:t> </a:t>
          </a:r>
          <a:r>
            <a:rPr lang="vi-VN" sz="1800" kern="1200" dirty="0">
              <a:latin typeface="+mj-lt"/>
              <a:cs typeface="Tahoma"/>
            </a:rPr>
            <a:t>trực</a:t>
          </a:r>
          <a:r>
            <a:rPr lang="vi-VN" sz="1800" kern="1200" spc="45" dirty="0">
              <a:latin typeface="+mj-lt"/>
              <a:cs typeface="Tahoma"/>
            </a:rPr>
            <a:t> </a:t>
          </a:r>
          <a:r>
            <a:rPr lang="vi-VN" sz="1800" kern="1200" dirty="0">
              <a:latin typeface="+mj-lt"/>
              <a:cs typeface="Tahoma"/>
            </a:rPr>
            <a:t>tiếp;</a:t>
          </a:r>
          <a:r>
            <a:rPr lang="vi-VN" sz="1800" kern="1200" spc="45" dirty="0">
              <a:latin typeface="+mj-lt"/>
              <a:cs typeface="Tahoma"/>
            </a:rPr>
            <a:t> </a:t>
          </a:r>
          <a:r>
            <a:rPr lang="vi-VN" sz="1800" kern="1200" dirty="0">
              <a:latin typeface="+mj-lt"/>
              <a:cs typeface="Tahoma"/>
            </a:rPr>
            <a:t>Gửi,</a:t>
          </a:r>
          <a:r>
            <a:rPr lang="vi-VN" sz="1800" kern="1200" spc="40" dirty="0">
              <a:latin typeface="+mj-lt"/>
              <a:cs typeface="Tahoma"/>
            </a:rPr>
            <a:t> </a:t>
          </a:r>
          <a:r>
            <a:rPr lang="vi-VN" sz="1800" kern="1200" dirty="0">
              <a:latin typeface="+mj-lt"/>
              <a:cs typeface="Tahoma"/>
            </a:rPr>
            <a:t>nhận</a:t>
          </a:r>
          <a:r>
            <a:rPr lang="vi-VN" sz="1800" kern="1200" spc="50" dirty="0">
              <a:latin typeface="+mj-lt"/>
              <a:cs typeface="Tahoma"/>
            </a:rPr>
            <a:t> </a:t>
          </a:r>
          <a:r>
            <a:rPr lang="vi-VN" sz="1800" kern="1200" dirty="0">
              <a:latin typeface="+mj-lt"/>
              <a:cs typeface="Tahoma"/>
            </a:rPr>
            <a:t>qua</a:t>
          </a:r>
          <a:r>
            <a:rPr lang="vi-VN" sz="1800" kern="1200" spc="55" dirty="0">
              <a:latin typeface="+mj-lt"/>
              <a:cs typeface="Tahoma"/>
            </a:rPr>
            <a:t> </a:t>
          </a:r>
          <a:r>
            <a:rPr lang="vi-VN" sz="1800" kern="1200" dirty="0">
              <a:latin typeface="+mj-lt"/>
              <a:cs typeface="Tahoma"/>
            </a:rPr>
            <a:t>dịch</a:t>
          </a:r>
          <a:r>
            <a:rPr lang="vi-VN" sz="1800" kern="1200" spc="40" dirty="0">
              <a:latin typeface="+mj-lt"/>
              <a:cs typeface="Tahoma"/>
            </a:rPr>
            <a:t> </a:t>
          </a:r>
          <a:r>
            <a:rPr lang="vi-VN" sz="1800" kern="1200" dirty="0">
              <a:latin typeface="+mj-lt"/>
              <a:cs typeface="Tahoma"/>
            </a:rPr>
            <a:t>vụ</a:t>
          </a:r>
          <a:r>
            <a:rPr lang="vi-VN" sz="1800" kern="1200" spc="55" dirty="0">
              <a:latin typeface="+mj-lt"/>
              <a:cs typeface="Tahoma"/>
            </a:rPr>
            <a:t> </a:t>
          </a:r>
          <a:r>
            <a:rPr lang="vi-VN" sz="1800" kern="1200" dirty="0">
              <a:latin typeface="+mj-lt"/>
              <a:cs typeface="Tahoma"/>
            </a:rPr>
            <a:t>bưu</a:t>
          </a:r>
          <a:r>
            <a:rPr lang="vi-VN" sz="1800" kern="1200" spc="50" dirty="0">
              <a:latin typeface="+mj-lt"/>
              <a:cs typeface="Tahoma"/>
            </a:rPr>
            <a:t> </a:t>
          </a:r>
          <a:r>
            <a:rPr lang="vi-VN" sz="1800" kern="1200" dirty="0">
              <a:latin typeface="+mj-lt"/>
              <a:cs typeface="Tahoma"/>
            </a:rPr>
            <a:t>chính;</a:t>
          </a:r>
          <a:r>
            <a:rPr lang="vi-VN" sz="1800" kern="1200" spc="50" dirty="0">
              <a:latin typeface="+mj-lt"/>
              <a:cs typeface="Tahoma"/>
            </a:rPr>
            <a:t> </a:t>
          </a:r>
          <a:r>
            <a:rPr lang="vi-VN" sz="1800" kern="1200" spc="-20" dirty="0">
              <a:latin typeface="+mj-lt"/>
              <a:cs typeface="Tahoma"/>
            </a:rPr>
            <a:t>Gửi, </a:t>
          </a:r>
          <a:r>
            <a:rPr lang="vi-VN" sz="1800" kern="1200" dirty="0">
              <a:latin typeface="+mj-lt"/>
              <a:cs typeface="Tahoma"/>
            </a:rPr>
            <a:t>nhận</a:t>
          </a:r>
          <a:r>
            <a:rPr lang="vi-VN" sz="1800" kern="1200" spc="114" dirty="0">
              <a:latin typeface="+mj-lt"/>
              <a:cs typeface="Tahoma"/>
            </a:rPr>
            <a:t> </a:t>
          </a:r>
          <a:r>
            <a:rPr lang="vi-VN" sz="1800" kern="1200" dirty="0">
              <a:latin typeface="+mj-lt"/>
              <a:cs typeface="Tahoma"/>
            </a:rPr>
            <a:t>qua</a:t>
          </a:r>
          <a:r>
            <a:rPr lang="vi-VN" sz="1800" kern="1200" spc="114" dirty="0">
              <a:latin typeface="+mj-lt"/>
              <a:cs typeface="Tahoma"/>
            </a:rPr>
            <a:t> </a:t>
          </a:r>
          <a:r>
            <a:rPr lang="vi-VN" sz="1800" kern="1200" dirty="0">
              <a:latin typeface="+mj-lt"/>
              <a:cs typeface="Tahoma"/>
            </a:rPr>
            <a:t>Fax;</a:t>
          </a:r>
          <a:r>
            <a:rPr lang="vi-VN" sz="1800" kern="1200" spc="114" dirty="0">
              <a:latin typeface="+mj-lt"/>
              <a:cs typeface="Tahoma"/>
            </a:rPr>
            <a:t> </a:t>
          </a:r>
          <a:r>
            <a:rPr lang="vi-VN" sz="1800" kern="1200" dirty="0">
              <a:latin typeface="+mj-lt"/>
              <a:cs typeface="Tahoma"/>
            </a:rPr>
            <a:t>Gửi,</a:t>
          </a:r>
          <a:r>
            <a:rPr lang="vi-VN" sz="1800" kern="1200" spc="110" dirty="0">
              <a:latin typeface="+mj-lt"/>
              <a:cs typeface="Tahoma"/>
            </a:rPr>
            <a:t> </a:t>
          </a:r>
          <a:r>
            <a:rPr lang="vi-VN" sz="1800" kern="1200" dirty="0">
              <a:latin typeface="+mj-lt"/>
              <a:cs typeface="Tahoma"/>
            </a:rPr>
            <a:t>nhận</a:t>
          </a:r>
          <a:r>
            <a:rPr lang="vi-VN" sz="1800" kern="1200" spc="114" dirty="0">
              <a:latin typeface="+mj-lt"/>
              <a:cs typeface="Tahoma"/>
            </a:rPr>
            <a:t> </a:t>
          </a:r>
          <a:r>
            <a:rPr lang="vi-VN" sz="1800" kern="1200" dirty="0">
              <a:latin typeface="+mj-lt"/>
              <a:cs typeface="Tahoma"/>
            </a:rPr>
            <a:t>qua</a:t>
          </a:r>
          <a:r>
            <a:rPr lang="vi-VN" sz="1800" kern="1200" spc="114" dirty="0">
              <a:latin typeface="+mj-lt"/>
              <a:cs typeface="Tahoma"/>
            </a:rPr>
            <a:t> </a:t>
          </a:r>
          <a:r>
            <a:rPr lang="vi-VN" sz="1800" kern="1200" dirty="0">
              <a:latin typeface="+mj-lt"/>
              <a:cs typeface="Tahoma"/>
            </a:rPr>
            <a:t>hệ</a:t>
          </a:r>
          <a:r>
            <a:rPr lang="vi-VN" sz="1800" kern="1200" spc="120" dirty="0">
              <a:latin typeface="+mj-lt"/>
              <a:cs typeface="Tahoma"/>
            </a:rPr>
            <a:t> </a:t>
          </a:r>
          <a:r>
            <a:rPr lang="vi-VN" sz="1800" kern="1200" dirty="0">
              <a:latin typeface="+mj-lt"/>
              <a:cs typeface="Tahoma"/>
            </a:rPr>
            <a:t>thống</a:t>
          </a:r>
          <a:r>
            <a:rPr lang="vi-VN" sz="1800" kern="1200" spc="114" dirty="0">
              <a:latin typeface="+mj-lt"/>
              <a:cs typeface="Tahoma"/>
            </a:rPr>
            <a:t> </a:t>
          </a:r>
          <a:r>
            <a:rPr lang="vi-VN" sz="1800" kern="1200" dirty="0">
              <a:latin typeface="+mj-lt"/>
              <a:cs typeface="Tahoma"/>
            </a:rPr>
            <a:t>thư</a:t>
          </a:r>
          <a:r>
            <a:rPr lang="vi-VN" sz="1800" kern="1200" spc="90" dirty="0">
              <a:latin typeface="+mj-lt"/>
              <a:cs typeface="Tahoma"/>
            </a:rPr>
            <a:t> </a:t>
          </a:r>
          <a:r>
            <a:rPr lang="vi-VN" sz="1800" kern="1200" dirty="0">
              <a:latin typeface="+mj-lt"/>
              <a:cs typeface="Tahoma"/>
            </a:rPr>
            <a:t>điện</a:t>
          </a:r>
          <a:r>
            <a:rPr lang="vi-VN" sz="1800" kern="1200" spc="120" dirty="0">
              <a:latin typeface="+mj-lt"/>
              <a:cs typeface="Tahoma"/>
            </a:rPr>
            <a:t> </a:t>
          </a:r>
          <a:r>
            <a:rPr lang="vi-VN" sz="1800" kern="1200" dirty="0">
              <a:latin typeface="+mj-lt"/>
              <a:cs typeface="Tahoma"/>
            </a:rPr>
            <a:t>tử;</a:t>
          </a:r>
          <a:r>
            <a:rPr lang="vi-VN" sz="1800" kern="1200" spc="110" dirty="0">
              <a:latin typeface="+mj-lt"/>
              <a:cs typeface="Tahoma"/>
            </a:rPr>
            <a:t> </a:t>
          </a:r>
          <a:r>
            <a:rPr lang="vi-VN" sz="1800" kern="1200" dirty="0">
              <a:latin typeface="+mj-lt"/>
              <a:cs typeface="Tahoma"/>
            </a:rPr>
            <a:t>Phương</a:t>
          </a:r>
          <a:r>
            <a:rPr lang="vi-VN" sz="1800" kern="1200" spc="110" dirty="0">
              <a:latin typeface="+mj-lt"/>
              <a:cs typeface="Tahoma"/>
            </a:rPr>
            <a:t> </a:t>
          </a:r>
          <a:r>
            <a:rPr lang="vi-VN" sz="1800" kern="1200" dirty="0">
              <a:latin typeface="+mj-lt"/>
              <a:cs typeface="Tahoma"/>
            </a:rPr>
            <a:t>thức</a:t>
          </a:r>
          <a:r>
            <a:rPr lang="vi-VN" sz="1800" kern="1200" spc="105" dirty="0">
              <a:latin typeface="+mj-lt"/>
              <a:cs typeface="Tahoma"/>
            </a:rPr>
            <a:t> </a:t>
          </a:r>
          <a:r>
            <a:rPr lang="vi-VN" sz="1800" kern="1200" dirty="0">
              <a:latin typeface="+mj-lt"/>
              <a:cs typeface="Tahoma"/>
            </a:rPr>
            <a:t>khác</a:t>
          </a:r>
          <a:r>
            <a:rPr lang="vi-VN" sz="1800" kern="1200" spc="100" dirty="0">
              <a:latin typeface="+mj-lt"/>
              <a:cs typeface="Tahoma"/>
            </a:rPr>
            <a:t> </a:t>
          </a:r>
          <a:r>
            <a:rPr lang="vi-VN" sz="1800" kern="1200" dirty="0">
              <a:latin typeface="+mj-lt"/>
              <a:cs typeface="Tahoma"/>
            </a:rPr>
            <a:t>theo</a:t>
          </a:r>
          <a:r>
            <a:rPr lang="vi-VN" sz="1800" kern="1200" spc="110" dirty="0">
              <a:latin typeface="+mj-lt"/>
              <a:cs typeface="Tahoma"/>
            </a:rPr>
            <a:t> </a:t>
          </a:r>
          <a:r>
            <a:rPr lang="vi-VN" sz="1800" kern="1200" spc="-25" dirty="0">
              <a:latin typeface="+mj-lt"/>
              <a:cs typeface="Tahoma"/>
            </a:rPr>
            <a:t>quy </a:t>
          </a:r>
          <a:r>
            <a:rPr lang="vi-VN" sz="1800" kern="1200" dirty="0">
              <a:latin typeface="+mj-lt"/>
              <a:cs typeface="Tahoma"/>
            </a:rPr>
            <a:t>định</a:t>
          </a:r>
          <a:r>
            <a:rPr lang="vi-VN" sz="1800" kern="1200" spc="-15" dirty="0">
              <a:latin typeface="+mj-lt"/>
              <a:cs typeface="Tahoma"/>
            </a:rPr>
            <a:t> </a:t>
          </a:r>
          <a:r>
            <a:rPr lang="vi-VN" sz="1800" kern="1200" dirty="0">
              <a:latin typeface="+mj-lt"/>
              <a:cs typeface="Tahoma"/>
            </a:rPr>
            <a:t>của</a:t>
          </a:r>
          <a:r>
            <a:rPr lang="vi-VN" sz="1800" kern="1200" spc="-10" dirty="0">
              <a:latin typeface="+mj-lt"/>
              <a:cs typeface="Tahoma"/>
            </a:rPr>
            <a:t> </a:t>
          </a:r>
          <a:r>
            <a:rPr lang="vi-VN" sz="1800" kern="1200" dirty="0">
              <a:latin typeface="+mj-lt"/>
              <a:cs typeface="Tahoma"/>
            </a:rPr>
            <a:t>pháp</a:t>
          </a:r>
          <a:r>
            <a:rPr lang="vi-VN" sz="1800" kern="1200" spc="10" dirty="0">
              <a:latin typeface="+mj-lt"/>
              <a:cs typeface="Tahoma"/>
            </a:rPr>
            <a:t> </a:t>
          </a:r>
          <a:r>
            <a:rPr lang="vi-VN" sz="1800" kern="1200" spc="-20" dirty="0">
              <a:latin typeface="+mj-lt"/>
              <a:cs typeface="Tahoma"/>
            </a:rPr>
            <a:t>luật.</a:t>
          </a:r>
          <a:endParaRPr lang="en-US" sz="1800" kern="1200" dirty="0">
            <a:latin typeface="+mj-lt"/>
          </a:endParaRPr>
        </a:p>
      </dsp:txBody>
      <dsp:txXfrm>
        <a:off x="5485060" y="1668780"/>
        <a:ext cx="2740521" cy="3504438"/>
      </dsp:txXfrm>
    </dsp:sp>
    <dsp:sp modelId="{15F50E72-1511-4BFC-B6A9-B95A7CE7691B}">
      <dsp:nvSpPr>
        <dsp:cNvPr id="0" name=""/>
        <dsp:cNvSpPr/>
      </dsp:nvSpPr>
      <dsp:spPr>
        <a:xfrm>
          <a:off x="0" y="5173218"/>
          <a:ext cx="8229600" cy="38938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6C158-55C4-468A-BF6E-E6C524849433}">
      <dsp:nvSpPr>
        <dsp:cNvPr id="0" name=""/>
        <dsp:cNvSpPr/>
      </dsp:nvSpPr>
      <dsp:spPr>
        <a:xfrm rot="5400000">
          <a:off x="5083635" y="-1869168"/>
          <a:ext cx="1335881" cy="54132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pc="-20" dirty="0" err="1">
              <a:solidFill>
                <a:srgbClr val="FF0000"/>
              </a:solidFill>
              <a:latin typeface="Tahoma"/>
              <a:cs typeface="Tahoma"/>
            </a:rPr>
            <a:t>Thuộc</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đối</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tượng</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phải</a:t>
          </a:r>
          <a:r>
            <a:rPr lang="en-US" sz="1400" kern="1200" spc="-20" dirty="0">
              <a:solidFill>
                <a:srgbClr val="FF0000"/>
              </a:solidFill>
              <a:latin typeface="Tahoma"/>
              <a:cs typeface="Tahoma"/>
            </a:rPr>
            <a:t> có GPMT:</a:t>
          </a:r>
          <a:r>
            <a:rPr lang="en-US" sz="1400" kern="1200" spc="-25" dirty="0">
              <a:solidFill>
                <a:srgbClr val="FF0000"/>
              </a:solidFill>
              <a:latin typeface="Tahoma"/>
              <a:cs typeface="Tahoma"/>
            </a:rPr>
            <a:t> </a:t>
          </a:r>
          <a:r>
            <a:rPr lang="en-US" sz="1400" kern="1200" dirty="0" err="1">
              <a:solidFill>
                <a:srgbClr val="FF0000"/>
              </a:solidFill>
              <a:latin typeface="Tahoma"/>
              <a:cs typeface="Tahoma"/>
            </a:rPr>
            <a:t>Mẫu</a:t>
          </a:r>
          <a:r>
            <a:rPr lang="en-US" sz="1400" kern="1200" spc="-20" dirty="0">
              <a:solidFill>
                <a:srgbClr val="FF0000"/>
              </a:solidFill>
              <a:latin typeface="Tahoma"/>
              <a:cs typeface="Tahoma"/>
            </a:rPr>
            <a:t> </a:t>
          </a:r>
          <a:r>
            <a:rPr lang="en-US" sz="1400" kern="1200" dirty="0" err="1">
              <a:solidFill>
                <a:srgbClr val="FF0000"/>
              </a:solidFill>
              <a:latin typeface="Tahoma"/>
              <a:cs typeface="Tahoma"/>
            </a:rPr>
            <a:t>số</a:t>
          </a:r>
          <a:r>
            <a:rPr lang="en-US" sz="1400" kern="1200" spc="-30" dirty="0">
              <a:solidFill>
                <a:srgbClr val="FF0000"/>
              </a:solidFill>
              <a:latin typeface="Tahoma"/>
              <a:cs typeface="Tahoma"/>
            </a:rPr>
            <a:t> </a:t>
          </a:r>
          <a:r>
            <a:rPr lang="en-US" sz="1400" kern="1200" dirty="0">
              <a:solidFill>
                <a:srgbClr val="FF0000"/>
              </a:solidFill>
              <a:latin typeface="Tahoma"/>
              <a:cs typeface="Tahoma"/>
            </a:rPr>
            <a:t>05.A</a:t>
          </a:r>
          <a:r>
            <a:rPr lang="en-US" sz="1400" kern="1200" spc="-10" dirty="0">
              <a:solidFill>
                <a:srgbClr val="FF0000"/>
              </a:solidFill>
              <a:latin typeface="Tahoma"/>
              <a:cs typeface="Tahoma"/>
            </a:rPr>
            <a:t> </a:t>
          </a:r>
          <a:r>
            <a:rPr lang="en-US" sz="1400" kern="1200" dirty="0" err="1">
              <a:solidFill>
                <a:srgbClr val="FF0000"/>
              </a:solidFill>
              <a:latin typeface="Tahoma"/>
              <a:cs typeface="Tahoma"/>
            </a:rPr>
            <a:t>Phụ</a:t>
          </a:r>
          <a:r>
            <a:rPr lang="en-US" sz="1400" kern="1200" spc="-35" dirty="0">
              <a:solidFill>
                <a:srgbClr val="FF0000"/>
              </a:solidFill>
              <a:latin typeface="Tahoma"/>
              <a:cs typeface="Tahoma"/>
            </a:rPr>
            <a:t> </a:t>
          </a:r>
          <a:r>
            <a:rPr lang="en-US" sz="1400" kern="1200" dirty="0" err="1">
              <a:solidFill>
                <a:srgbClr val="FF0000"/>
              </a:solidFill>
              <a:latin typeface="Tahoma"/>
              <a:cs typeface="Tahoma"/>
            </a:rPr>
            <a:t>lục</a:t>
          </a:r>
          <a:r>
            <a:rPr lang="en-US" sz="1400" kern="1200" spc="-25" dirty="0">
              <a:solidFill>
                <a:srgbClr val="FF0000"/>
              </a:solidFill>
              <a:latin typeface="Tahoma"/>
              <a:cs typeface="Tahoma"/>
            </a:rPr>
            <a:t> VI</a:t>
          </a:r>
          <a:endParaRPr lang="en-US" sz="1400" kern="1200" dirty="0">
            <a:solidFill>
              <a:srgbClr val="FF0000"/>
            </a:solidFill>
          </a:endParaRPr>
        </a:p>
        <a:p>
          <a:pPr marL="114300" lvl="1" indent="-114300" algn="l" defTabSz="622300">
            <a:lnSpc>
              <a:spcPct val="90000"/>
            </a:lnSpc>
            <a:spcBef>
              <a:spcPct val="0"/>
            </a:spcBef>
            <a:spcAft>
              <a:spcPct val="15000"/>
            </a:spcAft>
            <a:buChar char="•"/>
          </a:pPr>
          <a:r>
            <a:rPr lang="en-US" sz="1400" kern="1200" spc="-20" dirty="0" err="1">
              <a:solidFill>
                <a:srgbClr val="FF0000"/>
              </a:solidFill>
              <a:latin typeface="Tahoma"/>
              <a:cs typeface="Tahoma"/>
            </a:rPr>
            <a:t>Thuộc</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đối</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tượng</a:t>
          </a:r>
          <a:r>
            <a:rPr lang="en-US" sz="1400" kern="1200" spc="-20" dirty="0">
              <a:solidFill>
                <a:srgbClr val="FF0000"/>
              </a:solidFill>
              <a:latin typeface="Tahoma"/>
              <a:cs typeface="Tahoma"/>
            </a:rPr>
            <a:t> </a:t>
          </a:r>
          <a:r>
            <a:rPr lang="en-US" sz="1400" kern="1200" spc="-20" dirty="0" err="1">
              <a:solidFill>
                <a:srgbClr val="FF0000"/>
              </a:solidFill>
              <a:latin typeface="Tahoma"/>
              <a:cs typeface="Tahoma"/>
            </a:rPr>
            <a:t>phải</a:t>
          </a:r>
          <a:r>
            <a:rPr lang="en-US" sz="1400" kern="1200" spc="-20" dirty="0">
              <a:solidFill>
                <a:srgbClr val="FF0000"/>
              </a:solidFill>
              <a:latin typeface="Tahoma"/>
              <a:cs typeface="Tahoma"/>
            </a:rPr>
            <a:t> </a:t>
          </a:r>
          <a:r>
            <a:rPr lang="vi-VN" sz="1400" kern="1200" spc="-10" dirty="0">
              <a:solidFill>
                <a:srgbClr val="FF0000"/>
              </a:solidFill>
              <a:latin typeface="Tahoma"/>
              <a:cs typeface="Tahoma"/>
            </a:rPr>
            <a:t>ĐKMT:</a:t>
          </a:r>
          <a:r>
            <a:rPr lang="vi-VN" sz="1400" kern="1200" spc="-15" dirty="0">
              <a:solidFill>
                <a:srgbClr val="FF0000"/>
              </a:solidFill>
              <a:latin typeface="Tahoma"/>
              <a:cs typeface="Tahoma"/>
            </a:rPr>
            <a:t> </a:t>
          </a:r>
          <a:r>
            <a:rPr lang="vi-VN" sz="1400" kern="1200" dirty="0">
              <a:solidFill>
                <a:srgbClr val="FF0000"/>
              </a:solidFill>
              <a:latin typeface="Tahoma"/>
              <a:cs typeface="Tahoma"/>
            </a:rPr>
            <a:t>Mẫu</a:t>
          </a:r>
          <a:r>
            <a:rPr lang="vi-VN" sz="1400" kern="1200" spc="-20" dirty="0">
              <a:solidFill>
                <a:srgbClr val="FF0000"/>
              </a:solidFill>
              <a:latin typeface="Tahoma"/>
              <a:cs typeface="Tahoma"/>
            </a:rPr>
            <a:t> </a:t>
          </a:r>
          <a:r>
            <a:rPr lang="vi-VN" sz="1400" kern="1200" dirty="0">
              <a:solidFill>
                <a:srgbClr val="FF0000"/>
              </a:solidFill>
              <a:latin typeface="Tahoma"/>
              <a:cs typeface="Tahoma"/>
            </a:rPr>
            <a:t>số</a:t>
          </a:r>
          <a:r>
            <a:rPr lang="vi-VN" sz="1400" kern="1200" spc="-20" dirty="0">
              <a:solidFill>
                <a:srgbClr val="FF0000"/>
              </a:solidFill>
              <a:latin typeface="Tahoma"/>
              <a:cs typeface="Tahoma"/>
            </a:rPr>
            <a:t> </a:t>
          </a:r>
          <a:r>
            <a:rPr lang="vi-VN" sz="1400" kern="1200" dirty="0">
              <a:solidFill>
                <a:srgbClr val="FF0000"/>
              </a:solidFill>
              <a:latin typeface="Tahoma"/>
              <a:cs typeface="Tahoma"/>
            </a:rPr>
            <a:t>05.B Phụ</a:t>
          </a:r>
          <a:r>
            <a:rPr lang="vi-VN" sz="1400" kern="1200" spc="-45" dirty="0">
              <a:solidFill>
                <a:srgbClr val="FF0000"/>
              </a:solidFill>
              <a:latin typeface="Tahoma"/>
              <a:cs typeface="Tahoma"/>
            </a:rPr>
            <a:t> </a:t>
          </a:r>
          <a:r>
            <a:rPr lang="vi-VN" sz="1400" kern="1200" dirty="0">
              <a:solidFill>
                <a:srgbClr val="FF0000"/>
              </a:solidFill>
              <a:latin typeface="Tahoma"/>
              <a:cs typeface="Tahoma"/>
            </a:rPr>
            <a:t>lục</a:t>
          </a:r>
          <a:r>
            <a:rPr lang="vi-VN" sz="1400" kern="1200" spc="-15" dirty="0">
              <a:solidFill>
                <a:srgbClr val="FF0000"/>
              </a:solidFill>
              <a:latin typeface="Tahoma"/>
              <a:cs typeface="Tahoma"/>
            </a:rPr>
            <a:t> </a:t>
          </a:r>
          <a:r>
            <a:rPr lang="vi-VN" sz="1400" kern="1200" dirty="0">
              <a:solidFill>
                <a:srgbClr val="FF0000"/>
              </a:solidFill>
              <a:latin typeface="Tahoma"/>
              <a:cs typeface="Tahoma"/>
            </a:rPr>
            <a:t>VI.</a:t>
          </a:r>
          <a:endParaRPr lang="en-US" sz="14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a:solidFill>
                <a:srgbClr val="FF0000"/>
              </a:solidFill>
              <a:latin typeface="Tahoma"/>
              <a:cs typeface="Tahoma"/>
            </a:rPr>
            <a:t> </a:t>
          </a:r>
          <a:r>
            <a:rPr lang="vi-VN" sz="1400" kern="1200" dirty="0">
              <a:solidFill>
                <a:srgbClr val="FF0000"/>
              </a:solidFill>
              <a:latin typeface="Tahoma"/>
              <a:cs typeface="Tahoma"/>
            </a:rPr>
            <a:t>Đối</a:t>
          </a:r>
          <a:r>
            <a:rPr lang="vi-VN" sz="1400" kern="1200" spc="-5" dirty="0">
              <a:solidFill>
                <a:srgbClr val="FF0000"/>
              </a:solidFill>
              <a:latin typeface="Tahoma"/>
              <a:cs typeface="Tahoma"/>
            </a:rPr>
            <a:t> </a:t>
          </a:r>
          <a:r>
            <a:rPr lang="vi-VN" sz="1400" kern="1200" dirty="0">
              <a:solidFill>
                <a:srgbClr val="FF0000"/>
              </a:solidFill>
              <a:latin typeface="Tahoma"/>
              <a:cs typeface="Tahoma"/>
            </a:rPr>
            <a:t>tượng</a:t>
          </a:r>
          <a:r>
            <a:rPr lang="vi-VN" sz="1400" kern="1200" spc="-15" dirty="0">
              <a:solidFill>
                <a:srgbClr val="FF0000"/>
              </a:solidFill>
              <a:latin typeface="Tahoma"/>
              <a:cs typeface="Tahoma"/>
            </a:rPr>
            <a:t> </a:t>
          </a:r>
          <a:r>
            <a:rPr lang="vi-VN" sz="1400" kern="1200" dirty="0">
              <a:solidFill>
                <a:srgbClr val="FF0000"/>
              </a:solidFill>
              <a:latin typeface="Tahoma"/>
              <a:cs typeface="Tahoma"/>
            </a:rPr>
            <a:t>được</a:t>
          </a:r>
          <a:r>
            <a:rPr lang="vi-VN" sz="1400" kern="1200" spc="-25" dirty="0">
              <a:solidFill>
                <a:srgbClr val="FF0000"/>
              </a:solidFill>
              <a:latin typeface="Tahoma"/>
              <a:cs typeface="Tahoma"/>
            </a:rPr>
            <a:t> </a:t>
          </a:r>
          <a:r>
            <a:rPr lang="vi-VN" sz="1400" kern="1200" dirty="0">
              <a:solidFill>
                <a:srgbClr val="FF0000"/>
              </a:solidFill>
              <a:latin typeface="Tahoma"/>
              <a:cs typeface="Tahoma"/>
            </a:rPr>
            <a:t>miễn</a:t>
          </a:r>
          <a:r>
            <a:rPr lang="vi-VN" sz="1400" kern="1200" spc="-20" dirty="0">
              <a:solidFill>
                <a:srgbClr val="FF0000"/>
              </a:solidFill>
              <a:latin typeface="Tahoma"/>
              <a:cs typeface="Tahoma"/>
            </a:rPr>
            <a:t> </a:t>
          </a:r>
          <a:r>
            <a:rPr lang="vi-VN" sz="1400" kern="1200" dirty="0">
              <a:solidFill>
                <a:srgbClr val="FF0000"/>
              </a:solidFill>
              <a:latin typeface="Tahoma"/>
              <a:cs typeface="Tahoma"/>
            </a:rPr>
            <a:t>đăng</a:t>
          </a:r>
          <a:r>
            <a:rPr lang="vi-VN" sz="1400" kern="1200" spc="-5" dirty="0">
              <a:solidFill>
                <a:srgbClr val="FF0000"/>
              </a:solidFill>
              <a:latin typeface="Tahoma"/>
              <a:cs typeface="Tahoma"/>
            </a:rPr>
            <a:t> </a:t>
          </a:r>
          <a:r>
            <a:rPr lang="vi-VN" sz="1400" kern="1200" dirty="0">
              <a:solidFill>
                <a:srgbClr val="FF0000"/>
              </a:solidFill>
              <a:latin typeface="Tahoma"/>
              <a:cs typeface="Tahoma"/>
            </a:rPr>
            <a:t>ký</a:t>
          </a:r>
          <a:r>
            <a:rPr lang="vi-VN" sz="1400" kern="1200" spc="-10" dirty="0">
              <a:solidFill>
                <a:srgbClr val="FF0000"/>
              </a:solidFill>
              <a:latin typeface="Tahoma"/>
              <a:cs typeface="Tahoma"/>
            </a:rPr>
            <a:t> </a:t>
          </a:r>
          <a:r>
            <a:rPr lang="vi-VN" sz="1400" kern="1200" dirty="0">
              <a:solidFill>
                <a:srgbClr val="FF0000"/>
              </a:solidFill>
              <a:latin typeface="Tahoma"/>
              <a:cs typeface="Tahoma"/>
            </a:rPr>
            <a:t>môi</a:t>
          </a:r>
          <a:r>
            <a:rPr lang="vi-VN" sz="1400" kern="1200" spc="-25" dirty="0">
              <a:solidFill>
                <a:srgbClr val="FF0000"/>
              </a:solidFill>
              <a:latin typeface="Tahoma"/>
              <a:cs typeface="Tahoma"/>
            </a:rPr>
            <a:t> </a:t>
          </a:r>
          <a:r>
            <a:rPr lang="vi-VN" sz="1400" kern="1200" dirty="0">
              <a:solidFill>
                <a:srgbClr val="FF0000"/>
              </a:solidFill>
              <a:latin typeface="Tahoma"/>
              <a:cs typeface="Tahoma"/>
            </a:rPr>
            <a:t>trường</a:t>
          </a:r>
          <a:r>
            <a:rPr lang="vi-VN" sz="1400" kern="1200" spc="-15" dirty="0">
              <a:solidFill>
                <a:srgbClr val="FF0000"/>
              </a:solidFill>
              <a:latin typeface="Tahoma"/>
              <a:cs typeface="Tahoma"/>
            </a:rPr>
            <a:t> </a:t>
          </a:r>
          <a:r>
            <a:rPr lang="vi-VN" sz="1400" kern="1200" spc="-25" dirty="0">
              <a:solidFill>
                <a:srgbClr val="FF0000"/>
              </a:solidFill>
              <a:latin typeface="Tahoma"/>
              <a:cs typeface="Tahoma"/>
            </a:rPr>
            <a:t>thì</a:t>
          </a:r>
          <a:r>
            <a:rPr lang="en-US" sz="1400" kern="1200" spc="-25" dirty="0">
              <a:solidFill>
                <a:srgbClr val="FF0000"/>
              </a:solidFill>
              <a:latin typeface="Tahoma"/>
              <a:cs typeface="Tahoma"/>
            </a:rPr>
            <a:t> </a:t>
          </a:r>
          <a:r>
            <a:rPr lang="vi-VN" sz="1400" kern="1200" dirty="0">
              <a:solidFill>
                <a:srgbClr val="FF0000"/>
              </a:solidFill>
              <a:latin typeface="Tahoma"/>
              <a:cs typeface="Tahoma"/>
            </a:rPr>
            <a:t>không</a:t>
          </a:r>
          <a:r>
            <a:rPr lang="vi-VN" sz="1400" kern="1200" spc="-25" dirty="0">
              <a:solidFill>
                <a:srgbClr val="FF0000"/>
              </a:solidFill>
              <a:latin typeface="Tahoma"/>
              <a:cs typeface="Tahoma"/>
            </a:rPr>
            <a:t> </a:t>
          </a:r>
          <a:r>
            <a:rPr lang="vi-VN" sz="1400" kern="1200" dirty="0">
              <a:solidFill>
                <a:srgbClr val="FF0000"/>
              </a:solidFill>
              <a:latin typeface="Tahoma"/>
              <a:cs typeface="Tahoma"/>
            </a:rPr>
            <a:t>phải</a:t>
          </a:r>
          <a:r>
            <a:rPr lang="vi-VN" sz="1400" kern="1200" spc="-10" dirty="0">
              <a:solidFill>
                <a:srgbClr val="FF0000"/>
              </a:solidFill>
              <a:latin typeface="Tahoma"/>
              <a:cs typeface="Tahoma"/>
            </a:rPr>
            <a:t> </a:t>
          </a:r>
          <a:r>
            <a:rPr lang="vi-VN" sz="1400" kern="1200" dirty="0">
              <a:solidFill>
                <a:srgbClr val="FF0000"/>
              </a:solidFill>
              <a:latin typeface="Tahoma"/>
              <a:cs typeface="Tahoma"/>
            </a:rPr>
            <a:t>thực</a:t>
          </a:r>
          <a:r>
            <a:rPr lang="vi-VN" sz="1400" kern="1200" spc="-25" dirty="0">
              <a:solidFill>
                <a:srgbClr val="FF0000"/>
              </a:solidFill>
              <a:latin typeface="Tahoma"/>
              <a:cs typeface="Tahoma"/>
            </a:rPr>
            <a:t> </a:t>
          </a:r>
          <a:r>
            <a:rPr lang="vi-VN" sz="1400" kern="1200" dirty="0">
              <a:solidFill>
                <a:srgbClr val="FF0000"/>
              </a:solidFill>
              <a:latin typeface="Tahoma"/>
              <a:cs typeface="Tahoma"/>
            </a:rPr>
            <a:t>hiện</a:t>
          </a:r>
          <a:r>
            <a:rPr lang="vi-VN" sz="1400" kern="1200" spc="-20" dirty="0">
              <a:solidFill>
                <a:srgbClr val="FF0000"/>
              </a:solidFill>
              <a:latin typeface="Tahoma"/>
              <a:cs typeface="Tahoma"/>
            </a:rPr>
            <a:t> </a:t>
          </a:r>
          <a:r>
            <a:rPr lang="vi-VN" sz="1400" kern="1200" dirty="0">
              <a:solidFill>
                <a:srgbClr val="FF0000"/>
              </a:solidFill>
              <a:latin typeface="Tahoma"/>
              <a:cs typeface="Tahoma"/>
            </a:rPr>
            <a:t>báo cáo</a:t>
          </a:r>
          <a:r>
            <a:rPr lang="vi-VN" sz="1400" kern="1200" spc="-20" dirty="0">
              <a:solidFill>
                <a:srgbClr val="FF0000"/>
              </a:solidFill>
              <a:latin typeface="Tahoma"/>
              <a:cs typeface="Tahoma"/>
            </a:rPr>
            <a:t> </a:t>
          </a:r>
          <a:r>
            <a:rPr lang="vi-VN" sz="1400" kern="1200" dirty="0">
              <a:solidFill>
                <a:srgbClr val="FF0000"/>
              </a:solidFill>
              <a:latin typeface="Tahoma"/>
              <a:cs typeface="Tahoma"/>
            </a:rPr>
            <a:t>công</a:t>
          </a:r>
          <a:r>
            <a:rPr lang="vi-VN" sz="1400" kern="1200" spc="-15" dirty="0">
              <a:solidFill>
                <a:srgbClr val="FF0000"/>
              </a:solidFill>
              <a:latin typeface="Tahoma"/>
              <a:cs typeface="Tahoma"/>
            </a:rPr>
            <a:t> </a:t>
          </a:r>
          <a:r>
            <a:rPr lang="vi-VN" sz="1400" kern="1200" dirty="0">
              <a:solidFill>
                <a:srgbClr val="FF0000"/>
              </a:solidFill>
              <a:latin typeface="Tahoma"/>
              <a:cs typeface="Tahoma"/>
            </a:rPr>
            <a:t>tác</a:t>
          </a:r>
          <a:r>
            <a:rPr lang="vi-VN" sz="1400" kern="1200" spc="-10" dirty="0">
              <a:solidFill>
                <a:srgbClr val="FF0000"/>
              </a:solidFill>
              <a:latin typeface="Tahoma"/>
              <a:cs typeface="Tahoma"/>
            </a:rPr>
            <a:t> </a:t>
          </a:r>
          <a:r>
            <a:rPr lang="vi-VN" sz="1400" kern="1200" dirty="0">
              <a:solidFill>
                <a:srgbClr val="FF0000"/>
              </a:solidFill>
              <a:latin typeface="Tahoma"/>
              <a:cs typeface="Tahoma"/>
            </a:rPr>
            <a:t>bảo</a:t>
          </a:r>
          <a:r>
            <a:rPr lang="vi-VN" sz="1400" kern="1200" spc="-5" dirty="0">
              <a:solidFill>
                <a:srgbClr val="FF0000"/>
              </a:solidFill>
              <a:latin typeface="Tahoma"/>
              <a:cs typeface="Tahoma"/>
            </a:rPr>
            <a:t> </a:t>
          </a:r>
          <a:r>
            <a:rPr lang="vi-VN" sz="1400" kern="1200" dirty="0">
              <a:solidFill>
                <a:srgbClr val="FF0000"/>
              </a:solidFill>
              <a:latin typeface="Tahoma"/>
              <a:cs typeface="Tahoma"/>
            </a:rPr>
            <a:t>vệ</a:t>
          </a:r>
          <a:r>
            <a:rPr lang="vi-VN" sz="1400" kern="1200" spc="-10" dirty="0">
              <a:solidFill>
                <a:srgbClr val="FF0000"/>
              </a:solidFill>
              <a:latin typeface="Tahoma"/>
              <a:cs typeface="Tahoma"/>
            </a:rPr>
            <a:t> </a:t>
          </a:r>
          <a:r>
            <a:rPr lang="vi-VN" sz="1400" kern="1200" dirty="0">
              <a:solidFill>
                <a:srgbClr val="FF0000"/>
              </a:solidFill>
              <a:latin typeface="Tahoma"/>
              <a:cs typeface="Tahoma"/>
            </a:rPr>
            <a:t>môi</a:t>
          </a:r>
          <a:r>
            <a:rPr lang="vi-VN" sz="1400" kern="1200" spc="-5" dirty="0">
              <a:solidFill>
                <a:srgbClr val="FF0000"/>
              </a:solidFill>
              <a:latin typeface="Tahoma"/>
              <a:cs typeface="Tahoma"/>
            </a:rPr>
            <a:t> </a:t>
          </a:r>
          <a:r>
            <a:rPr lang="vi-VN" sz="1400" kern="1200" spc="-10" dirty="0">
              <a:solidFill>
                <a:srgbClr val="FF0000"/>
              </a:solidFill>
              <a:latin typeface="Tahoma"/>
              <a:cs typeface="Tahoma"/>
            </a:rPr>
            <a:t>trường</a:t>
          </a:r>
          <a:endParaRPr lang="en-US" sz="1400" kern="1200" dirty="0">
            <a:solidFill>
              <a:srgbClr val="FF0000"/>
            </a:solidFill>
          </a:endParaRPr>
        </a:p>
      </dsp:txBody>
      <dsp:txXfrm rot="-5400000">
        <a:off x="3044952" y="234727"/>
        <a:ext cx="5348036" cy="1205457"/>
      </dsp:txXfrm>
    </dsp:sp>
    <dsp:sp modelId="{AA81D867-1640-4599-A8CE-82BA305C1AA2}">
      <dsp:nvSpPr>
        <dsp:cNvPr id="0" name=""/>
        <dsp:cNvSpPr/>
      </dsp:nvSpPr>
      <dsp:spPr>
        <a:xfrm>
          <a:off x="0" y="2530"/>
          <a:ext cx="3044952" cy="166985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4. </a:t>
          </a:r>
          <a:r>
            <a:rPr lang="en-US" sz="2500" kern="1200" dirty="0" err="1">
              <a:latin typeface="Times New Roman" pitchFamily="18" charset="0"/>
              <a:cs typeface="Times New Roman" pitchFamily="18" charset="0"/>
            </a:rPr>
            <a:t>Nội</a:t>
          </a:r>
          <a:r>
            <a:rPr lang="en-US" sz="2500" kern="1200" dirty="0">
              <a:latin typeface="Times New Roman" pitchFamily="18" charset="0"/>
              <a:cs typeface="Times New Roman" pitchFamily="18" charset="0"/>
            </a:rPr>
            <a:t> dung </a:t>
          </a:r>
          <a:r>
            <a:rPr lang="en-US" sz="2500" kern="1200" dirty="0" err="1">
              <a:latin typeface="Times New Roman" pitchFamily="18" charset="0"/>
              <a:cs typeface="Times New Roman" pitchFamily="18" charset="0"/>
            </a:rPr>
            <a:t>báo</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cáo</a:t>
          </a:r>
          <a:endParaRPr lang="en-US" sz="2500" kern="1200" dirty="0">
            <a:latin typeface="Times New Roman" pitchFamily="18" charset="0"/>
            <a:cs typeface="Times New Roman" pitchFamily="18" charset="0"/>
          </a:endParaRPr>
        </a:p>
      </dsp:txBody>
      <dsp:txXfrm>
        <a:off x="81515" y="84045"/>
        <a:ext cx="2881922" cy="1506821"/>
      </dsp:txXfrm>
    </dsp:sp>
    <dsp:sp modelId="{6E0604F8-7484-454C-95C3-A7170712F302}">
      <dsp:nvSpPr>
        <dsp:cNvPr id="0" name=""/>
        <dsp:cNvSpPr/>
      </dsp:nvSpPr>
      <dsp:spPr>
        <a:xfrm rot="5400000">
          <a:off x="5083635" y="-115824"/>
          <a:ext cx="1335881" cy="54132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FF0000"/>
              </a:solidFill>
              <a:latin typeface="Tahoma"/>
              <a:cs typeface="Tahoma"/>
            </a:rPr>
            <a:t>T</a:t>
          </a:r>
          <a:r>
            <a:rPr lang="vi-VN" sz="1400" kern="1200" dirty="0">
              <a:solidFill>
                <a:srgbClr val="FF0000"/>
              </a:solidFill>
              <a:latin typeface="Tahoma"/>
              <a:cs typeface="Tahoma"/>
            </a:rPr>
            <a:t>rước</a:t>
          </a:r>
          <a:r>
            <a:rPr lang="vi-VN" sz="1400" kern="1200" spc="-15" dirty="0">
              <a:solidFill>
                <a:srgbClr val="FF0000"/>
              </a:solidFill>
              <a:latin typeface="Tahoma"/>
              <a:cs typeface="Tahoma"/>
            </a:rPr>
            <a:t> </a:t>
          </a:r>
          <a:r>
            <a:rPr lang="vi-VN" sz="1400" kern="1200" dirty="0">
              <a:solidFill>
                <a:srgbClr val="FF0000"/>
              </a:solidFill>
              <a:latin typeface="Tahoma"/>
              <a:cs typeface="Tahoma"/>
            </a:rPr>
            <a:t>ngày</a:t>
          </a:r>
          <a:r>
            <a:rPr lang="vi-VN" sz="1400" kern="1200" spc="-10" dirty="0">
              <a:solidFill>
                <a:srgbClr val="FF0000"/>
              </a:solidFill>
              <a:latin typeface="Tahoma"/>
              <a:cs typeface="Tahoma"/>
            </a:rPr>
            <a:t> </a:t>
          </a:r>
          <a:r>
            <a:rPr lang="vi-VN" sz="1400" kern="1200" dirty="0">
              <a:solidFill>
                <a:srgbClr val="FF0000"/>
              </a:solidFill>
              <a:latin typeface="Tahoma"/>
              <a:cs typeface="Tahoma"/>
            </a:rPr>
            <a:t>05</a:t>
          </a:r>
          <a:r>
            <a:rPr lang="vi-VN" sz="1400" kern="1200" spc="-5" dirty="0">
              <a:solidFill>
                <a:srgbClr val="FF0000"/>
              </a:solidFill>
              <a:latin typeface="Tahoma"/>
              <a:cs typeface="Tahoma"/>
            </a:rPr>
            <a:t> </a:t>
          </a:r>
          <a:r>
            <a:rPr lang="vi-VN" sz="1400" kern="1200" dirty="0">
              <a:solidFill>
                <a:srgbClr val="FF0000"/>
              </a:solidFill>
              <a:latin typeface="Tahoma"/>
              <a:cs typeface="Tahoma"/>
            </a:rPr>
            <a:t>tháng</a:t>
          </a:r>
          <a:r>
            <a:rPr lang="vi-VN" sz="1400" kern="1200" spc="-15" dirty="0">
              <a:solidFill>
                <a:srgbClr val="FF0000"/>
              </a:solidFill>
              <a:latin typeface="Tahoma"/>
              <a:cs typeface="Tahoma"/>
            </a:rPr>
            <a:t> </a:t>
          </a:r>
          <a:r>
            <a:rPr lang="vi-VN" sz="1400" kern="1200" dirty="0">
              <a:solidFill>
                <a:srgbClr val="FF0000"/>
              </a:solidFill>
              <a:latin typeface="Tahoma"/>
              <a:cs typeface="Tahoma"/>
            </a:rPr>
            <a:t>01 của</a:t>
          </a:r>
          <a:r>
            <a:rPr lang="vi-VN" sz="1400" kern="1200" spc="-15" dirty="0">
              <a:solidFill>
                <a:srgbClr val="FF0000"/>
              </a:solidFill>
              <a:latin typeface="Tahoma"/>
              <a:cs typeface="Tahoma"/>
            </a:rPr>
            <a:t> </a:t>
          </a:r>
          <a:r>
            <a:rPr lang="vi-VN" sz="1400" kern="1200" dirty="0">
              <a:solidFill>
                <a:srgbClr val="FF0000"/>
              </a:solidFill>
              <a:latin typeface="Tahoma"/>
              <a:cs typeface="Tahoma"/>
            </a:rPr>
            <a:t>năm</a:t>
          </a:r>
          <a:r>
            <a:rPr lang="vi-VN" sz="1400" kern="1200" spc="-20" dirty="0">
              <a:solidFill>
                <a:srgbClr val="FF0000"/>
              </a:solidFill>
              <a:latin typeface="Tahoma"/>
              <a:cs typeface="Tahoma"/>
            </a:rPr>
            <a:t> </a:t>
          </a:r>
          <a:r>
            <a:rPr lang="vi-VN" sz="1400" kern="1200" dirty="0">
              <a:solidFill>
                <a:srgbClr val="FF0000"/>
              </a:solidFill>
              <a:latin typeface="Tahoma"/>
              <a:cs typeface="Tahoma"/>
            </a:rPr>
            <a:t>tiếp theo</a:t>
          </a:r>
          <a:r>
            <a:rPr lang="vi-VN" sz="1400" kern="1200" spc="15" dirty="0">
              <a:solidFill>
                <a:srgbClr val="FF0000"/>
              </a:solidFill>
              <a:latin typeface="Tahoma"/>
              <a:cs typeface="Tahoma"/>
            </a:rPr>
            <a:t> </a:t>
          </a:r>
          <a:r>
            <a:rPr lang="vi-VN" sz="1400" kern="1200" dirty="0">
              <a:solidFill>
                <a:srgbClr val="FF0000"/>
              </a:solidFill>
              <a:latin typeface="Tahoma"/>
              <a:cs typeface="Tahoma"/>
            </a:rPr>
            <a:t>(kỳ</a:t>
          </a:r>
          <a:r>
            <a:rPr lang="vi-VN" sz="1400" kern="1200" spc="-5" dirty="0">
              <a:solidFill>
                <a:srgbClr val="FF0000"/>
              </a:solidFill>
              <a:latin typeface="Tahoma"/>
              <a:cs typeface="Tahoma"/>
            </a:rPr>
            <a:t> </a:t>
          </a:r>
          <a:r>
            <a:rPr lang="vi-VN" sz="1400" kern="1200" dirty="0">
              <a:solidFill>
                <a:srgbClr val="FF0000"/>
              </a:solidFill>
              <a:latin typeface="Tahoma"/>
              <a:cs typeface="Tahoma"/>
            </a:rPr>
            <a:t>báo</a:t>
          </a:r>
          <a:r>
            <a:rPr lang="vi-VN" sz="1400" kern="1200" spc="5" dirty="0">
              <a:solidFill>
                <a:srgbClr val="FF0000"/>
              </a:solidFill>
              <a:latin typeface="Tahoma"/>
              <a:cs typeface="Tahoma"/>
            </a:rPr>
            <a:t> </a:t>
          </a:r>
          <a:r>
            <a:rPr lang="vi-VN" sz="1400" kern="1200" dirty="0">
              <a:solidFill>
                <a:srgbClr val="FF0000"/>
              </a:solidFill>
              <a:latin typeface="Tahoma"/>
              <a:cs typeface="Tahoma"/>
            </a:rPr>
            <a:t>cáo</a:t>
          </a:r>
          <a:r>
            <a:rPr lang="vi-VN" sz="1400" kern="1200" spc="-15" dirty="0">
              <a:solidFill>
                <a:srgbClr val="FF0000"/>
              </a:solidFill>
              <a:latin typeface="Tahoma"/>
              <a:cs typeface="Tahoma"/>
            </a:rPr>
            <a:t> </a:t>
          </a:r>
          <a:r>
            <a:rPr lang="vi-VN" sz="1400" kern="1200" dirty="0">
              <a:solidFill>
                <a:srgbClr val="FF0000"/>
              </a:solidFill>
              <a:latin typeface="Tahoma"/>
              <a:cs typeface="Tahoma"/>
            </a:rPr>
            <a:t>tính</a:t>
          </a:r>
          <a:r>
            <a:rPr lang="vi-VN" sz="1400" kern="1200" spc="-25" dirty="0">
              <a:solidFill>
                <a:srgbClr val="FF0000"/>
              </a:solidFill>
              <a:latin typeface="Tahoma"/>
              <a:cs typeface="Tahoma"/>
            </a:rPr>
            <a:t> từ</a:t>
          </a:r>
          <a:r>
            <a:rPr lang="en-US" sz="1400" kern="1200" spc="-25" dirty="0">
              <a:solidFill>
                <a:srgbClr val="FF0000"/>
              </a:solidFill>
              <a:latin typeface="Tahoma"/>
              <a:cs typeface="Tahoma"/>
            </a:rPr>
            <a:t> </a:t>
          </a:r>
          <a:r>
            <a:rPr lang="vi-VN" sz="1400" kern="1200" dirty="0">
              <a:solidFill>
                <a:srgbClr val="FF0000"/>
              </a:solidFill>
              <a:latin typeface="Tahoma"/>
              <a:cs typeface="Tahoma"/>
            </a:rPr>
            <a:t>ngày</a:t>
          </a:r>
          <a:r>
            <a:rPr lang="vi-VN" sz="1400" kern="1200" spc="-15" dirty="0">
              <a:solidFill>
                <a:srgbClr val="FF0000"/>
              </a:solidFill>
              <a:latin typeface="Tahoma"/>
              <a:cs typeface="Tahoma"/>
            </a:rPr>
            <a:t> </a:t>
          </a:r>
          <a:r>
            <a:rPr lang="vi-VN" sz="1400" kern="1200" dirty="0">
              <a:solidFill>
                <a:srgbClr val="FF0000"/>
              </a:solidFill>
              <a:latin typeface="Tahoma"/>
              <a:cs typeface="Tahoma"/>
            </a:rPr>
            <a:t>01</a:t>
          </a:r>
          <a:r>
            <a:rPr lang="vi-VN" sz="1400" kern="1200" spc="-5" dirty="0">
              <a:solidFill>
                <a:srgbClr val="FF0000"/>
              </a:solidFill>
              <a:latin typeface="Tahoma"/>
              <a:cs typeface="Tahoma"/>
            </a:rPr>
            <a:t> </a:t>
          </a:r>
          <a:r>
            <a:rPr lang="vi-VN" sz="1400" kern="1200" dirty="0">
              <a:solidFill>
                <a:srgbClr val="FF0000"/>
              </a:solidFill>
              <a:latin typeface="Tahoma"/>
              <a:cs typeface="Tahoma"/>
            </a:rPr>
            <a:t>tháng</a:t>
          </a:r>
          <a:r>
            <a:rPr lang="vi-VN" sz="1400" kern="1200" spc="-15" dirty="0">
              <a:solidFill>
                <a:srgbClr val="FF0000"/>
              </a:solidFill>
              <a:latin typeface="Tahoma"/>
              <a:cs typeface="Tahoma"/>
            </a:rPr>
            <a:t> </a:t>
          </a:r>
          <a:r>
            <a:rPr lang="vi-VN" sz="1400" kern="1200" dirty="0">
              <a:solidFill>
                <a:srgbClr val="FF0000"/>
              </a:solidFill>
              <a:latin typeface="Tahoma"/>
              <a:cs typeface="Tahoma"/>
            </a:rPr>
            <a:t>01</a:t>
          </a:r>
          <a:r>
            <a:rPr lang="vi-VN" sz="1400" kern="1200" spc="5" dirty="0">
              <a:solidFill>
                <a:srgbClr val="FF0000"/>
              </a:solidFill>
              <a:latin typeface="Tahoma"/>
              <a:cs typeface="Tahoma"/>
            </a:rPr>
            <a:t> </a:t>
          </a:r>
          <a:r>
            <a:rPr lang="vi-VN" sz="1400" kern="1200" dirty="0">
              <a:solidFill>
                <a:srgbClr val="FF0000"/>
              </a:solidFill>
              <a:latin typeface="Tahoma"/>
              <a:cs typeface="Tahoma"/>
            </a:rPr>
            <a:t>đến</a:t>
          </a:r>
          <a:r>
            <a:rPr lang="vi-VN" sz="1400" kern="1200" spc="-5" dirty="0">
              <a:solidFill>
                <a:srgbClr val="FF0000"/>
              </a:solidFill>
              <a:latin typeface="Tahoma"/>
              <a:cs typeface="Tahoma"/>
            </a:rPr>
            <a:t> </a:t>
          </a:r>
          <a:r>
            <a:rPr lang="vi-VN" sz="1400" kern="1200" dirty="0">
              <a:solidFill>
                <a:srgbClr val="FF0000"/>
              </a:solidFill>
              <a:latin typeface="Tahoma"/>
              <a:cs typeface="Tahoma"/>
            </a:rPr>
            <a:t>hết</a:t>
          </a:r>
          <a:r>
            <a:rPr lang="vi-VN" sz="1400" kern="1200" spc="-15" dirty="0">
              <a:solidFill>
                <a:srgbClr val="FF0000"/>
              </a:solidFill>
              <a:latin typeface="Tahoma"/>
              <a:cs typeface="Tahoma"/>
            </a:rPr>
            <a:t> </a:t>
          </a:r>
          <a:r>
            <a:rPr lang="vi-VN" sz="1400" kern="1200" dirty="0">
              <a:solidFill>
                <a:srgbClr val="FF0000"/>
              </a:solidFill>
              <a:latin typeface="Tahoma"/>
              <a:cs typeface="Tahoma"/>
            </a:rPr>
            <a:t>ngày 31</a:t>
          </a:r>
          <a:r>
            <a:rPr lang="vi-VN" sz="1400" kern="1200" spc="-5" dirty="0">
              <a:solidFill>
                <a:srgbClr val="FF0000"/>
              </a:solidFill>
              <a:latin typeface="Tahoma"/>
              <a:cs typeface="Tahoma"/>
            </a:rPr>
            <a:t> </a:t>
          </a:r>
          <a:r>
            <a:rPr lang="vi-VN" sz="1400" kern="1200" dirty="0">
              <a:solidFill>
                <a:srgbClr val="FF0000"/>
              </a:solidFill>
              <a:latin typeface="Tahoma"/>
              <a:cs typeface="Tahoma"/>
            </a:rPr>
            <a:t>tháng</a:t>
          </a:r>
          <a:r>
            <a:rPr lang="vi-VN" sz="1400" kern="1200" spc="-15" dirty="0">
              <a:solidFill>
                <a:srgbClr val="FF0000"/>
              </a:solidFill>
              <a:latin typeface="Tahoma"/>
              <a:cs typeface="Tahoma"/>
            </a:rPr>
            <a:t> </a:t>
          </a:r>
          <a:r>
            <a:rPr lang="vi-VN" sz="1400" kern="1200" spc="-25" dirty="0">
              <a:solidFill>
                <a:srgbClr val="FF0000"/>
              </a:solidFill>
              <a:latin typeface="Tahoma"/>
              <a:cs typeface="Tahoma"/>
            </a:rPr>
            <a:t>12)</a:t>
          </a:r>
          <a:endParaRPr lang="en-US" sz="1400" kern="1200" dirty="0"/>
        </a:p>
      </dsp:txBody>
      <dsp:txXfrm rot="-5400000">
        <a:off x="3044952" y="1988071"/>
        <a:ext cx="5348036" cy="1205457"/>
      </dsp:txXfrm>
    </dsp:sp>
    <dsp:sp modelId="{EF6F00EB-2AB4-4137-972A-DC06407C721E}">
      <dsp:nvSpPr>
        <dsp:cNvPr id="0" name=""/>
        <dsp:cNvSpPr/>
      </dsp:nvSpPr>
      <dsp:spPr>
        <a:xfrm>
          <a:off x="0" y="1755874"/>
          <a:ext cx="3044952" cy="166985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5. </a:t>
          </a:r>
          <a:r>
            <a:rPr lang="en-US" sz="2500" kern="1200" dirty="0" err="1">
              <a:latin typeface="Times New Roman" pitchFamily="18" charset="0"/>
              <a:cs typeface="Times New Roman" pitchFamily="18" charset="0"/>
            </a:rPr>
            <a:t>Thời</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gian</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nộp</a:t>
          </a:r>
          <a:endParaRPr lang="en-US" sz="2500" kern="1200" dirty="0">
            <a:latin typeface="Times New Roman" pitchFamily="18" charset="0"/>
            <a:cs typeface="Times New Roman" pitchFamily="18" charset="0"/>
          </a:endParaRPr>
        </a:p>
      </dsp:txBody>
      <dsp:txXfrm>
        <a:off x="81515" y="1837389"/>
        <a:ext cx="2881922" cy="1506821"/>
      </dsp:txXfrm>
    </dsp:sp>
    <dsp:sp modelId="{C9B04264-2662-429C-BBFD-F810F81B9446}">
      <dsp:nvSpPr>
        <dsp:cNvPr id="0" name=""/>
        <dsp:cNvSpPr/>
      </dsp:nvSpPr>
      <dsp:spPr>
        <a:xfrm rot="5400000">
          <a:off x="4988834" y="1637520"/>
          <a:ext cx="1525482" cy="54132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vi-VN" sz="1400" kern="1200" dirty="0">
              <a:solidFill>
                <a:srgbClr val="FF0000"/>
              </a:solidFill>
              <a:latin typeface="Tahoma"/>
              <a:cs typeface="Tahoma"/>
            </a:rPr>
            <a:t>Cơ</a:t>
          </a:r>
          <a:r>
            <a:rPr lang="vi-VN" sz="1400" kern="1200" spc="-15" dirty="0">
              <a:solidFill>
                <a:srgbClr val="FF0000"/>
              </a:solidFill>
              <a:latin typeface="Tahoma"/>
              <a:cs typeface="Tahoma"/>
            </a:rPr>
            <a:t> </a:t>
          </a:r>
          <a:r>
            <a:rPr lang="vi-VN" sz="1400" kern="1200" dirty="0">
              <a:solidFill>
                <a:srgbClr val="FF0000"/>
              </a:solidFill>
              <a:latin typeface="Tahoma"/>
              <a:cs typeface="Tahoma"/>
            </a:rPr>
            <a:t>quan</a:t>
          </a:r>
          <a:r>
            <a:rPr lang="vi-VN" sz="1400" kern="1200" spc="-10" dirty="0">
              <a:solidFill>
                <a:srgbClr val="FF0000"/>
              </a:solidFill>
              <a:latin typeface="Tahoma"/>
              <a:cs typeface="Tahoma"/>
            </a:rPr>
            <a:t> </a:t>
          </a:r>
          <a:r>
            <a:rPr lang="vi-VN" sz="1400" kern="1200" dirty="0">
              <a:solidFill>
                <a:srgbClr val="FF0000"/>
              </a:solidFill>
              <a:latin typeface="Tahoma"/>
              <a:cs typeface="Tahoma"/>
            </a:rPr>
            <a:t>cấp</a:t>
          </a:r>
          <a:r>
            <a:rPr lang="vi-VN" sz="1400" kern="1200" spc="10" dirty="0">
              <a:solidFill>
                <a:srgbClr val="FF0000"/>
              </a:solidFill>
              <a:latin typeface="Tahoma"/>
              <a:cs typeface="Tahoma"/>
            </a:rPr>
            <a:t> </a:t>
          </a:r>
          <a:r>
            <a:rPr lang="vi-VN" sz="1400" kern="1200" dirty="0">
              <a:solidFill>
                <a:srgbClr val="FF0000"/>
              </a:solidFill>
              <a:latin typeface="Tahoma"/>
              <a:cs typeface="Tahoma"/>
            </a:rPr>
            <a:t>GPMT/cơ</a:t>
          </a:r>
          <a:r>
            <a:rPr lang="vi-VN" sz="1400" kern="1200" spc="-25" dirty="0">
              <a:solidFill>
                <a:srgbClr val="FF0000"/>
              </a:solidFill>
              <a:latin typeface="Tahoma"/>
              <a:cs typeface="Tahoma"/>
            </a:rPr>
            <a:t> </a:t>
          </a:r>
          <a:r>
            <a:rPr lang="vi-VN" sz="1400" kern="1200" dirty="0">
              <a:solidFill>
                <a:srgbClr val="FF0000"/>
              </a:solidFill>
              <a:latin typeface="Tahoma"/>
              <a:cs typeface="Tahoma"/>
            </a:rPr>
            <a:t>quan</a:t>
          </a:r>
          <a:r>
            <a:rPr lang="vi-VN" sz="1400" kern="1200" spc="-5" dirty="0">
              <a:solidFill>
                <a:srgbClr val="FF0000"/>
              </a:solidFill>
              <a:latin typeface="Tahoma"/>
              <a:cs typeface="Tahoma"/>
            </a:rPr>
            <a:t> </a:t>
          </a:r>
          <a:r>
            <a:rPr lang="vi-VN" sz="1400" kern="1200" dirty="0">
              <a:solidFill>
                <a:srgbClr val="FF0000"/>
              </a:solidFill>
              <a:latin typeface="Tahoma"/>
              <a:cs typeface="Tahoma"/>
            </a:rPr>
            <a:t>tiếp nhận</a:t>
          </a:r>
          <a:r>
            <a:rPr lang="vi-VN" sz="1400" kern="1200" spc="-5" dirty="0">
              <a:solidFill>
                <a:srgbClr val="FF0000"/>
              </a:solidFill>
              <a:latin typeface="Tahoma"/>
              <a:cs typeface="Tahoma"/>
            </a:rPr>
            <a:t> </a:t>
          </a:r>
          <a:r>
            <a:rPr lang="vi-VN" sz="1400" kern="1200" spc="-20" dirty="0">
              <a:solidFill>
                <a:srgbClr val="FF0000"/>
              </a:solidFill>
              <a:latin typeface="Tahoma"/>
              <a:cs typeface="Tahoma"/>
            </a:rPr>
            <a:t>ĐKMT</a:t>
          </a:r>
          <a:endParaRPr lang="en-US" sz="1400" kern="1200" dirty="0"/>
        </a:p>
        <a:p>
          <a:pPr marL="114300" lvl="1" indent="-114300" algn="l" defTabSz="622300">
            <a:lnSpc>
              <a:spcPct val="90000"/>
            </a:lnSpc>
            <a:spcBef>
              <a:spcPct val="0"/>
            </a:spcBef>
            <a:spcAft>
              <a:spcPct val="15000"/>
            </a:spcAft>
            <a:buChar char="•"/>
          </a:pPr>
          <a:r>
            <a:rPr lang="vi-VN" sz="1400" kern="1200" dirty="0">
              <a:solidFill>
                <a:srgbClr val="FF0000"/>
              </a:solidFill>
              <a:latin typeface="Tahoma"/>
              <a:cs typeface="Tahoma"/>
            </a:rPr>
            <a:t>Sở</a:t>
          </a:r>
          <a:r>
            <a:rPr lang="vi-VN" sz="1400" kern="1200" spc="-10" dirty="0">
              <a:solidFill>
                <a:srgbClr val="FF0000"/>
              </a:solidFill>
              <a:latin typeface="Tahoma"/>
              <a:cs typeface="Tahoma"/>
            </a:rPr>
            <a:t> </a:t>
          </a:r>
          <a:r>
            <a:rPr lang="vi-VN" sz="1400" kern="1200" dirty="0">
              <a:solidFill>
                <a:srgbClr val="FF0000"/>
              </a:solidFill>
              <a:latin typeface="Tahoma"/>
              <a:cs typeface="Tahoma"/>
            </a:rPr>
            <a:t>Tài nguyên</a:t>
          </a:r>
          <a:r>
            <a:rPr lang="vi-VN" sz="1400" kern="1200" spc="-25" dirty="0">
              <a:solidFill>
                <a:srgbClr val="FF0000"/>
              </a:solidFill>
              <a:latin typeface="Tahoma"/>
              <a:cs typeface="Tahoma"/>
            </a:rPr>
            <a:t> </a:t>
          </a:r>
          <a:r>
            <a:rPr lang="vi-VN" sz="1400" kern="1200" dirty="0">
              <a:solidFill>
                <a:srgbClr val="FF0000"/>
              </a:solidFill>
              <a:latin typeface="Tahoma"/>
              <a:cs typeface="Tahoma"/>
            </a:rPr>
            <a:t>và</a:t>
          </a:r>
          <a:r>
            <a:rPr lang="vi-VN" sz="1400" kern="1200" spc="5" dirty="0">
              <a:solidFill>
                <a:srgbClr val="FF0000"/>
              </a:solidFill>
              <a:latin typeface="Tahoma"/>
              <a:cs typeface="Tahoma"/>
            </a:rPr>
            <a:t> </a:t>
          </a:r>
          <a:r>
            <a:rPr lang="vi-VN" sz="1400" kern="1200" dirty="0">
              <a:solidFill>
                <a:srgbClr val="FF0000"/>
              </a:solidFill>
              <a:latin typeface="Tahoma"/>
              <a:cs typeface="Tahoma"/>
            </a:rPr>
            <a:t>Môi </a:t>
          </a:r>
          <a:r>
            <a:rPr lang="vi-VN" sz="1400" kern="1200" spc="-10" dirty="0">
              <a:solidFill>
                <a:srgbClr val="FF0000"/>
              </a:solidFill>
              <a:latin typeface="Tahoma"/>
              <a:cs typeface="Tahoma"/>
            </a:rPr>
            <a:t>trường</a:t>
          </a:r>
          <a:endParaRPr lang="vi-VN" sz="1400" kern="1200" dirty="0">
            <a:latin typeface="Tahoma"/>
            <a:cs typeface="Tahoma"/>
          </a:endParaRPr>
        </a:p>
        <a:p>
          <a:pPr marL="114300" lvl="1" indent="-114300" algn="l" defTabSz="622300">
            <a:lnSpc>
              <a:spcPct val="90000"/>
            </a:lnSpc>
            <a:spcBef>
              <a:spcPct val="0"/>
            </a:spcBef>
            <a:spcAft>
              <a:spcPct val="15000"/>
            </a:spcAft>
            <a:buChar char="•"/>
          </a:pPr>
          <a:r>
            <a:rPr lang="en-US" sz="1400" kern="1200" dirty="0" err="1">
              <a:solidFill>
                <a:srgbClr val="FF0000"/>
              </a:solidFill>
              <a:latin typeface="Tahoma"/>
              <a:cs typeface="Tahoma"/>
            </a:rPr>
            <a:t>Ủy</a:t>
          </a:r>
          <a:r>
            <a:rPr lang="en-US" sz="1400" kern="1200" spc="-15" dirty="0">
              <a:solidFill>
                <a:srgbClr val="FF0000"/>
              </a:solidFill>
              <a:latin typeface="Tahoma"/>
              <a:cs typeface="Tahoma"/>
            </a:rPr>
            <a:t> </a:t>
          </a:r>
          <a:r>
            <a:rPr lang="en-US" sz="1400" kern="1200" dirty="0">
              <a:solidFill>
                <a:srgbClr val="FF0000"/>
              </a:solidFill>
              <a:latin typeface="Tahoma"/>
              <a:cs typeface="Tahoma"/>
            </a:rPr>
            <a:t>ban</a:t>
          </a:r>
          <a:r>
            <a:rPr lang="en-US" sz="1400" kern="1200" spc="5" dirty="0">
              <a:solidFill>
                <a:srgbClr val="FF0000"/>
              </a:solidFill>
              <a:latin typeface="Tahoma"/>
              <a:cs typeface="Tahoma"/>
            </a:rPr>
            <a:t> </a:t>
          </a:r>
          <a:r>
            <a:rPr lang="en-US" sz="1400" kern="1200" dirty="0" err="1">
              <a:solidFill>
                <a:srgbClr val="FF0000"/>
              </a:solidFill>
              <a:latin typeface="Tahoma"/>
              <a:cs typeface="Tahoma"/>
            </a:rPr>
            <a:t>nhân</a:t>
          </a:r>
          <a:r>
            <a:rPr lang="en-US" sz="1400" kern="1200" spc="-20" dirty="0">
              <a:solidFill>
                <a:srgbClr val="FF0000"/>
              </a:solidFill>
              <a:latin typeface="Tahoma"/>
              <a:cs typeface="Tahoma"/>
            </a:rPr>
            <a:t> </a:t>
          </a:r>
          <a:r>
            <a:rPr lang="en-US" sz="1400" kern="1200" dirty="0" err="1">
              <a:solidFill>
                <a:srgbClr val="FF0000"/>
              </a:solidFill>
              <a:latin typeface="Tahoma"/>
              <a:cs typeface="Tahoma"/>
            </a:rPr>
            <a:t>dân</a:t>
          </a:r>
          <a:r>
            <a:rPr lang="en-US" sz="1400" kern="1200" spc="-5" dirty="0">
              <a:solidFill>
                <a:srgbClr val="FF0000"/>
              </a:solidFill>
              <a:latin typeface="Tahoma"/>
              <a:cs typeface="Tahoma"/>
            </a:rPr>
            <a:t> </a:t>
          </a:r>
          <a:r>
            <a:rPr lang="en-US" sz="1400" kern="1200" dirty="0" err="1">
              <a:solidFill>
                <a:srgbClr val="FF0000"/>
              </a:solidFill>
              <a:latin typeface="Tahoma"/>
              <a:cs typeface="Tahoma"/>
            </a:rPr>
            <a:t>cấp</a:t>
          </a:r>
          <a:r>
            <a:rPr lang="en-US" sz="1400" kern="1200" spc="-5" dirty="0">
              <a:solidFill>
                <a:srgbClr val="FF0000"/>
              </a:solidFill>
              <a:latin typeface="Tahoma"/>
              <a:cs typeface="Tahoma"/>
            </a:rPr>
            <a:t> </a:t>
          </a:r>
          <a:r>
            <a:rPr lang="en-US" sz="1400" kern="1200" spc="-20" dirty="0" err="1">
              <a:solidFill>
                <a:srgbClr val="FF0000"/>
              </a:solidFill>
              <a:latin typeface="Tahoma"/>
              <a:cs typeface="Tahoma"/>
            </a:rPr>
            <a:t>huyện</a:t>
          </a:r>
          <a:endParaRPr lang="en-US" sz="1400" kern="1200" dirty="0">
            <a:latin typeface="Tahoma"/>
            <a:cs typeface="Tahoma"/>
          </a:endParaRPr>
        </a:p>
        <a:p>
          <a:pPr marL="114300" lvl="1" indent="-114300" algn="l" defTabSz="622300">
            <a:lnSpc>
              <a:spcPct val="90000"/>
            </a:lnSpc>
            <a:spcBef>
              <a:spcPct val="0"/>
            </a:spcBef>
            <a:spcAft>
              <a:spcPct val="15000"/>
            </a:spcAft>
            <a:buChar char="•"/>
          </a:pPr>
          <a:r>
            <a:rPr lang="vi-VN" sz="1400" kern="1200" dirty="0">
              <a:solidFill>
                <a:srgbClr val="FF0000"/>
              </a:solidFill>
              <a:latin typeface="Tahoma"/>
              <a:cs typeface="Tahoma"/>
            </a:rPr>
            <a:t>Chủ</a:t>
          </a:r>
          <a:r>
            <a:rPr lang="vi-VN" sz="1400" kern="1200" spc="-40" dirty="0">
              <a:solidFill>
                <a:srgbClr val="FF0000"/>
              </a:solidFill>
              <a:latin typeface="Tahoma"/>
              <a:cs typeface="Tahoma"/>
            </a:rPr>
            <a:t> </a:t>
          </a:r>
          <a:r>
            <a:rPr lang="vi-VN" sz="1400" kern="1200" dirty="0">
              <a:solidFill>
                <a:srgbClr val="FF0000"/>
              </a:solidFill>
              <a:latin typeface="Tahoma"/>
              <a:cs typeface="Tahoma"/>
            </a:rPr>
            <a:t>đầu</a:t>
          </a:r>
          <a:r>
            <a:rPr lang="vi-VN" sz="1400" kern="1200" spc="-10" dirty="0">
              <a:solidFill>
                <a:srgbClr val="FF0000"/>
              </a:solidFill>
              <a:latin typeface="Tahoma"/>
              <a:cs typeface="Tahoma"/>
            </a:rPr>
            <a:t> </a:t>
          </a:r>
          <a:r>
            <a:rPr lang="vi-VN" sz="1400" kern="1200" dirty="0">
              <a:solidFill>
                <a:srgbClr val="FF0000"/>
              </a:solidFill>
              <a:latin typeface="Tahoma"/>
              <a:cs typeface="Tahoma"/>
            </a:rPr>
            <a:t>tư</a:t>
          </a:r>
          <a:r>
            <a:rPr lang="vi-VN" sz="1400" kern="1200" spc="-25" dirty="0">
              <a:solidFill>
                <a:srgbClr val="FF0000"/>
              </a:solidFill>
              <a:latin typeface="Tahoma"/>
              <a:cs typeface="Tahoma"/>
            </a:rPr>
            <a:t> </a:t>
          </a:r>
          <a:r>
            <a:rPr lang="vi-VN" sz="1400" kern="1200" dirty="0">
              <a:solidFill>
                <a:srgbClr val="FF0000"/>
              </a:solidFill>
              <a:latin typeface="Tahoma"/>
              <a:cs typeface="Tahoma"/>
            </a:rPr>
            <a:t>xây</a:t>
          </a:r>
          <a:r>
            <a:rPr lang="vi-VN" sz="1400" kern="1200" spc="5" dirty="0">
              <a:solidFill>
                <a:srgbClr val="FF0000"/>
              </a:solidFill>
              <a:latin typeface="Tahoma"/>
              <a:cs typeface="Tahoma"/>
            </a:rPr>
            <a:t> </a:t>
          </a:r>
          <a:r>
            <a:rPr lang="vi-VN" sz="1400" kern="1200" dirty="0">
              <a:solidFill>
                <a:srgbClr val="FF0000"/>
              </a:solidFill>
              <a:latin typeface="Tahoma"/>
              <a:cs typeface="Tahoma"/>
            </a:rPr>
            <a:t>dựng</a:t>
          </a:r>
          <a:r>
            <a:rPr lang="vi-VN" sz="1400" kern="1200" spc="-20" dirty="0">
              <a:solidFill>
                <a:srgbClr val="FF0000"/>
              </a:solidFill>
              <a:latin typeface="Tahoma"/>
              <a:cs typeface="Tahoma"/>
            </a:rPr>
            <a:t> </a:t>
          </a:r>
          <a:r>
            <a:rPr lang="vi-VN" sz="1400" kern="1200" dirty="0">
              <a:solidFill>
                <a:srgbClr val="FF0000"/>
              </a:solidFill>
              <a:latin typeface="Tahoma"/>
              <a:cs typeface="Tahoma"/>
            </a:rPr>
            <a:t>và</a:t>
          </a:r>
          <a:r>
            <a:rPr lang="vi-VN" sz="1400" kern="1200" spc="-10" dirty="0">
              <a:solidFill>
                <a:srgbClr val="FF0000"/>
              </a:solidFill>
              <a:latin typeface="Tahoma"/>
              <a:cs typeface="Tahoma"/>
            </a:rPr>
            <a:t> </a:t>
          </a:r>
          <a:r>
            <a:rPr lang="vi-VN" sz="1400" kern="1200" dirty="0">
              <a:solidFill>
                <a:srgbClr val="FF0000"/>
              </a:solidFill>
              <a:latin typeface="Tahoma"/>
              <a:cs typeface="Tahoma"/>
            </a:rPr>
            <a:t>kinh</a:t>
          </a:r>
          <a:r>
            <a:rPr lang="vi-VN" sz="1400" kern="1200" spc="-20" dirty="0">
              <a:solidFill>
                <a:srgbClr val="FF0000"/>
              </a:solidFill>
              <a:latin typeface="Tahoma"/>
              <a:cs typeface="Tahoma"/>
            </a:rPr>
            <a:t> </a:t>
          </a:r>
          <a:r>
            <a:rPr lang="vi-VN" sz="1400" kern="1200" dirty="0">
              <a:solidFill>
                <a:srgbClr val="FF0000"/>
              </a:solidFill>
              <a:latin typeface="Tahoma"/>
              <a:cs typeface="Tahoma"/>
            </a:rPr>
            <a:t>doanh</a:t>
          </a:r>
          <a:r>
            <a:rPr lang="vi-VN" sz="1400" kern="1200" spc="-15" dirty="0">
              <a:solidFill>
                <a:srgbClr val="FF0000"/>
              </a:solidFill>
              <a:latin typeface="Tahoma"/>
              <a:cs typeface="Tahoma"/>
            </a:rPr>
            <a:t> </a:t>
          </a:r>
          <a:r>
            <a:rPr lang="vi-VN" sz="1400" kern="1200" dirty="0">
              <a:solidFill>
                <a:srgbClr val="FF0000"/>
              </a:solidFill>
              <a:latin typeface="Tahoma"/>
              <a:cs typeface="Tahoma"/>
            </a:rPr>
            <a:t>hạ</a:t>
          </a:r>
          <a:r>
            <a:rPr lang="vi-VN" sz="1400" kern="1200" spc="-10" dirty="0">
              <a:solidFill>
                <a:srgbClr val="FF0000"/>
              </a:solidFill>
              <a:latin typeface="Tahoma"/>
              <a:cs typeface="Tahoma"/>
            </a:rPr>
            <a:t> </a:t>
          </a:r>
          <a:r>
            <a:rPr lang="vi-VN" sz="1400" kern="1200" dirty="0">
              <a:solidFill>
                <a:srgbClr val="FF0000"/>
              </a:solidFill>
              <a:latin typeface="Tahoma"/>
              <a:cs typeface="Tahoma"/>
            </a:rPr>
            <a:t>tầng</a:t>
          </a:r>
          <a:r>
            <a:rPr lang="vi-VN" sz="1400" kern="1200" spc="-10" dirty="0">
              <a:solidFill>
                <a:srgbClr val="FF0000"/>
              </a:solidFill>
              <a:latin typeface="Tahoma"/>
              <a:cs typeface="Tahoma"/>
            </a:rPr>
            <a:t> </a:t>
          </a:r>
          <a:r>
            <a:rPr lang="en-US" sz="1400" kern="1200" spc="-10" dirty="0" err="1">
              <a:solidFill>
                <a:srgbClr val="FF0000"/>
              </a:solidFill>
              <a:latin typeface="Tahoma"/>
              <a:cs typeface="Tahoma"/>
            </a:rPr>
            <a:t>khu</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sản</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xuất</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kinh</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doanh</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dịch</a:t>
          </a:r>
          <a:r>
            <a:rPr lang="en-US" sz="1400" kern="1200" spc="-10" dirty="0">
              <a:solidFill>
                <a:srgbClr val="FF0000"/>
              </a:solidFill>
              <a:latin typeface="Tahoma"/>
              <a:cs typeface="Tahoma"/>
            </a:rPr>
            <a:t> vụ </a:t>
          </a:r>
          <a:r>
            <a:rPr lang="en-US" sz="1400" kern="1200" spc="-10" dirty="0" err="1">
              <a:solidFill>
                <a:srgbClr val="FF0000"/>
              </a:solidFill>
              <a:latin typeface="Tahoma"/>
              <a:cs typeface="Tahoma"/>
            </a:rPr>
            <a:t>tập</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trung</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hoặc</a:t>
          </a:r>
          <a:r>
            <a:rPr lang="en-US" sz="1400" kern="1200" spc="-10" dirty="0">
              <a:solidFill>
                <a:srgbClr val="FF0000"/>
              </a:solidFill>
              <a:latin typeface="Tahoma"/>
              <a:cs typeface="Tahoma"/>
            </a:rPr>
            <a:t> CCN </a:t>
          </a:r>
          <a:r>
            <a:rPr lang="en-US" sz="1400" kern="1200" spc="-10" dirty="0" err="1">
              <a:solidFill>
                <a:srgbClr val="FF0000"/>
              </a:solidFill>
              <a:latin typeface="Tahoma"/>
              <a:cs typeface="Tahoma"/>
            </a:rPr>
            <a:t>đối</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với</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nha</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đầu</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tư</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thư</a:t>
          </a:r>
          <a:r>
            <a:rPr lang="en-US" sz="1400" kern="1200" spc="-10" dirty="0">
              <a:solidFill>
                <a:srgbClr val="FF0000"/>
              </a:solidFill>
              <a:latin typeface="Tahoma"/>
              <a:cs typeface="Tahoma"/>
            </a:rPr>
            <a:t>́ </a:t>
          </a:r>
          <a:r>
            <a:rPr lang="en-US" sz="1400" kern="1200" spc="-10" dirty="0" err="1">
              <a:solidFill>
                <a:srgbClr val="FF0000"/>
              </a:solidFill>
              <a:latin typeface="Tahoma"/>
              <a:cs typeface="Tahoma"/>
            </a:rPr>
            <a:t>cấp</a:t>
          </a:r>
          <a:endParaRPr lang="vi-VN" sz="1400" kern="1200" dirty="0">
            <a:latin typeface="Tahoma"/>
            <a:cs typeface="Tahoma"/>
          </a:endParaRPr>
        </a:p>
      </dsp:txBody>
      <dsp:txXfrm rot="-5400000">
        <a:off x="3044951" y="3655871"/>
        <a:ext cx="5338780" cy="1376546"/>
      </dsp:txXfrm>
    </dsp:sp>
    <dsp:sp modelId="{627B811D-3A72-4518-A41E-0A0D933EE5D3}">
      <dsp:nvSpPr>
        <dsp:cNvPr id="0" name=""/>
        <dsp:cNvSpPr/>
      </dsp:nvSpPr>
      <dsp:spPr>
        <a:xfrm>
          <a:off x="0" y="3509218"/>
          <a:ext cx="3044952" cy="166985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6. </a:t>
          </a:r>
          <a:r>
            <a:rPr lang="en-US" sz="2500" kern="1200" dirty="0" err="1">
              <a:latin typeface="Times New Roman" pitchFamily="18" charset="0"/>
              <a:cs typeface="Times New Roman" pitchFamily="18" charset="0"/>
            </a:rPr>
            <a:t>Nơi</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nhận</a:t>
          </a:r>
          <a:endParaRPr lang="en-US" sz="2500" kern="1200" dirty="0">
            <a:latin typeface="Times New Roman" pitchFamily="18" charset="0"/>
            <a:cs typeface="Times New Roman" pitchFamily="18" charset="0"/>
          </a:endParaRPr>
        </a:p>
      </dsp:txBody>
      <dsp:txXfrm>
        <a:off x="81515" y="3590733"/>
        <a:ext cx="2881922" cy="15068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14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4271" y="0"/>
            <a:ext cx="4302231" cy="341458"/>
          </a:xfrm>
          <a:prstGeom prst="rect">
            <a:avLst/>
          </a:prstGeom>
        </p:spPr>
        <p:txBody>
          <a:bodyPr vert="horz" lIns="91440" tIns="45720" rIns="91440" bIns="45720" rtlCol="0"/>
          <a:lstStyle>
            <a:lvl1pPr algn="r">
              <a:defRPr sz="1200"/>
            </a:lvl1pPr>
          </a:lstStyle>
          <a:p>
            <a:fld id="{1828C31A-547A-45E8-989D-5B250A594F83}" type="datetimeFigureOut">
              <a:rPr lang="en-US" smtClean="0"/>
              <a:t>9/22/2022</a:t>
            </a:fld>
            <a:endParaRPr lang="en-US"/>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2"/>
            <a:ext cx="794258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219"/>
            <a:ext cx="4302231" cy="3414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4271" y="6456219"/>
            <a:ext cx="4302231" cy="341457"/>
          </a:xfrm>
          <a:prstGeom prst="rect">
            <a:avLst/>
          </a:prstGeom>
        </p:spPr>
        <p:txBody>
          <a:bodyPr vert="horz" lIns="91440" tIns="45720" rIns="91440" bIns="45720" rtlCol="0" anchor="b"/>
          <a:lstStyle>
            <a:lvl1pPr algn="r">
              <a:defRPr sz="1200"/>
            </a:lvl1pPr>
          </a:lstStyle>
          <a:p>
            <a:fld id="{F04107F8-0282-4280-B1F7-4302DCBC1E92}" type="slidenum">
              <a:rPr lang="en-US" smtClean="0"/>
              <a:t>‹#›</a:t>
            </a:fld>
            <a:endParaRPr lang="en-US"/>
          </a:p>
        </p:txBody>
      </p:sp>
    </p:spTree>
    <p:extLst>
      <p:ext uri="{BB962C8B-B14F-4D97-AF65-F5344CB8AC3E}">
        <p14:creationId xmlns:p14="http://schemas.microsoft.com/office/powerpoint/2010/main" val="172236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4293B-8108-4F10-9C4A-391298CB10D1}" type="slidenum">
              <a:rPr lang="en-US" smtClean="0"/>
              <a:t>23</a:t>
            </a:fld>
            <a:endParaRPr lang="en-US"/>
          </a:p>
        </p:txBody>
      </p:sp>
    </p:spTree>
    <p:extLst>
      <p:ext uri="{BB962C8B-B14F-4D97-AF65-F5344CB8AC3E}">
        <p14:creationId xmlns:p14="http://schemas.microsoft.com/office/powerpoint/2010/main" val="116720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840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367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3411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070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3786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3608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3381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D8BD707-D9CF-40AE-B4C6-C98DA3205C09}"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427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D8BD707-D9CF-40AE-B4C6-C98DA3205C09}"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0050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658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54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6277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9/22/2022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15938988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4067-E66D-48C3-AF3A-DC8FE521C418}"/>
              </a:ext>
            </a:extLst>
          </p:cNvPr>
          <p:cNvSpPr>
            <a:spLocks noGrp="1"/>
          </p:cNvSpPr>
          <p:nvPr>
            <p:ph type="title"/>
          </p:nvPr>
        </p:nvSpPr>
        <p:spPr/>
        <p:txBody>
          <a:bodyPr>
            <a:normAutofit/>
          </a:bodyPr>
          <a:lstStyle/>
          <a:p>
            <a:r>
              <a:rPr lang="en-US" sz="2800" dirty="0">
                <a:solidFill>
                  <a:schemeClr val="accent6"/>
                </a:solidFill>
                <a:latin typeface="Times New Roman" panose="02020603050405020304" pitchFamily="18" charset="0"/>
                <a:cs typeface="Times New Roman" panose="02020603050405020304" pitchFamily="18" charset="0"/>
              </a:rPr>
              <a:t>SỞ TÀI NGUYÊN VÀ MÔI TR</a:t>
            </a:r>
            <a:r>
              <a:rPr lang="vi-VN" sz="2800" dirty="0">
                <a:solidFill>
                  <a:schemeClr val="accent6"/>
                </a:solidFill>
                <a:latin typeface="Times New Roman" panose="02020603050405020304" pitchFamily="18" charset="0"/>
                <a:cs typeface="Times New Roman" panose="02020603050405020304" pitchFamily="18" charset="0"/>
              </a:rPr>
              <a:t>Ư</a:t>
            </a:r>
            <a:r>
              <a:rPr lang="en-US" sz="2800" dirty="0">
                <a:solidFill>
                  <a:schemeClr val="accent6"/>
                </a:solidFill>
                <a:latin typeface="Times New Roman" panose="02020603050405020304" pitchFamily="18" charset="0"/>
                <a:cs typeface="Times New Roman" panose="02020603050405020304" pitchFamily="18" charset="0"/>
              </a:rPr>
              <a:t>ỜNG HÀ TĨNH</a:t>
            </a:r>
          </a:p>
        </p:txBody>
      </p:sp>
      <p:sp>
        <p:nvSpPr>
          <p:cNvPr id="3" name="Content Placeholder 2">
            <a:extLst>
              <a:ext uri="{FF2B5EF4-FFF2-40B4-BE49-F238E27FC236}">
                <a16:creationId xmlns:a16="http://schemas.microsoft.com/office/drawing/2014/main" id="{F63564FF-D464-4A19-A043-7AAB2780D4E9}"/>
              </a:ext>
            </a:extLst>
          </p:cNvPr>
          <p:cNvSpPr>
            <a:spLocks noGrp="1"/>
          </p:cNvSpPr>
          <p:nvPr>
            <p:ph idx="1"/>
          </p:nvPr>
        </p:nvSpPr>
        <p:spPr>
          <a:xfrm>
            <a:off x="628650" y="1825625"/>
            <a:ext cx="8134350" cy="4351338"/>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CHUYÊN ĐỀ 1.</a:t>
            </a:r>
          </a:p>
          <a:p>
            <a:pPr marL="0" indent="0" algn="just">
              <a:buNone/>
            </a:pPr>
            <a:r>
              <a:rPr lang="en-US" sz="2400" dirty="0">
                <a:latin typeface="Times New Roman" panose="02020603050405020304" pitchFamily="18" charset="0"/>
                <a:cs typeface="Times New Roman" panose="02020603050405020304" pitchFamily="18" charset="0"/>
              </a:rPr>
              <a:t>PHÂN LOẠI DỰ ÁN ĐẦU T</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THEO TIÊU CHÍ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CẤP GIẤY PHÉP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CẤP HUYỆN, ĐĂNG KÝ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CẤP XÃ VÀ QUY TRÌNH CẤP GIẤY PHÉP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CẤP HUYỆN, ĐĂNG KÝ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CẤP XÃ. TRÁCH NHIỆM CỦA CÁC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SỞ, SẢN XUẤT KINH DOANH TRONG THỰC HIỆN CÔNG TÁC BẢO VỆ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 THEO QUY ĐỊNH CỦA LUẬT BẢO VỆ MÔI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ỜNG</a:t>
            </a:r>
          </a:p>
        </p:txBody>
      </p:sp>
    </p:spTree>
    <p:extLst>
      <p:ext uri="{BB962C8B-B14F-4D97-AF65-F5344CB8AC3E}">
        <p14:creationId xmlns:p14="http://schemas.microsoft.com/office/powerpoint/2010/main" val="404740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21356965"/>
              </p:ext>
            </p:extLst>
          </p:nvPr>
        </p:nvGraphicFramePr>
        <p:xfrm>
          <a:off x="317500" y="1034665"/>
          <a:ext cx="8439150" cy="5213734"/>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445690">
                <a:tc>
                  <a:txBody>
                    <a:bodyPr/>
                    <a:lstStyle/>
                    <a:p>
                      <a:pPr marL="91440">
                        <a:lnSpc>
                          <a:spcPct val="100000"/>
                        </a:lnSpc>
                        <a:spcBef>
                          <a:spcPts val="355"/>
                        </a:spcBef>
                      </a:pPr>
                      <a:r>
                        <a:rPr sz="1600" b="1" dirty="0">
                          <a:solidFill>
                            <a:srgbClr val="FFFFFF"/>
                          </a:solidFill>
                          <a:latin typeface="Tahoma"/>
                          <a:cs typeface="Tahoma"/>
                        </a:rPr>
                        <a:t>Tiêu</a:t>
                      </a:r>
                      <a:r>
                        <a:rPr sz="1600" b="1" spc="-30" dirty="0">
                          <a:solidFill>
                            <a:srgbClr val="FFFFFF"/>
                          </a:solidFill>
                          <a:latin typeface="Tahoma"/>
                          <a:cs typeface="Tahoma"/>
                        </a:rPr>
                        <a:t> </a:t>
                      </a:r>
                      <a:r>
                        <a:rPr sz="1600" b="1" spc="-25" dirty="0">
                          <a:solidFill>
                            <a:srgbClr val="FFFFFF"/>
                          </a:solidFill>
                          <a:latin typeface="Tahoma"/>
                          <a:cs typeface="Tahoma"/>
                        </a:rPr>
                        <a:t>chí</a:t>
                      </a:r>
                      <a:endParaRPr sz="1600" dirty="0">
                        <a:latin typeface="Tahoma"/>
                        <a:cs typeface="Tahom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2B1F"/>
                    </a:solidFill>
                  </a:tcPr>
                </a:tc>
                <a:tc>
                  <a:txBody>
                    <a:bodyPr/>
                    <a:lstStyle/>
                    <a:p>
                      <a:pPr marL="91440">
                        <a:lnSpc>
                          <a:spcPct val="100000"/>
                        </a:lnSpc>
                        <a:spcBef>
                          <a:spcPts val="355"/>
                        </a:spcBef>
                      </a:pPr>
                      <a:r>
                        <a:rPr sz="1600" b="1" dirty="0">
                          <a:solidFill>
                            <a:srgbClr val="FFFFFF"/>
                          </a:solidFill>
                          <a:latin typeface="Tahoma"/>
                          <a:cs typeface="Tahoma"/>
                        </a:rPr>
                        <a:t>Điều</a:t>
                      </a:r>
                      <a:r>
                        <a:rPr sz="1600" b="1" spc="-15" dirty="0">
                          <a:solidFill>
                            <a:srgbClr val="FFFFFF"/>
                          </a:solidFill>
                          <a:latin typeface="Tahoma"/>
                          <a:cs typeface="Tahoma"/>
                        </a:rPr>
                        <a:t> </a:t>
                      </a:r>
                      <a:r>
                        <a:rPr sz="1600" b="1" dirty="0">
                          <a:solidFill>
                            <a:srgbClr val="FFFFFF"/>
                          </a:solidFill>
                          <a:latin typeface="Tahoma"/>
                          <a:cs typeface="Tahoma"/>
                        </a:rPr>
                        <a:t>25,</a:t>
                      </a:r>
                      <a:r>
                        <a:rPr sz="1600" b="1" spc="-15" dirty="0">
                          <a:solidFill>
                            <a:srgbClr val="FFFFFF"/>
                          </a:solidFill>
                          <a:latin typeface="Tahoma"/>
                          <a:cs typeface="Tahoma"/>
                        </a:rPr>
                        <a:t> </a:t>
                      </a:r>
                      <a:r>
                        <a:rPr sz="1600" b="1" dirty="0">
                          <a:solidFill>
                            <a:srgbClr val="FFFFFF"/>
                          </a:solidFill>
                          <a:latin typeface="Tahoma"/>
                          <a:cs typeface="Tahoma"/>
                        </a:rPr>
                        <a:t>NĐ</a:t>
                      </a:r>
                      <a:r>
                        <a:rPr sz="1600" b="1" spc="-10" dirty="0">
                          <a:solidFill>
                            <a:srgbClr val="FFFFFF"/>
                          </a:solidFill>
                          <a:latin typeface="Tahoma"/>
                          <a:cs typeface="Tahoma"/>
                        </a:rPr>
                        <a:t> </a:t>
                      </a:r>
                      <a:r>
                        <a:rPr sz="1600" b="1" spc="-25" dirty="0">
                          <a:solidFill>
                            <a:srgbClr val="FFFFFF"/>
                          </a:solidFill>
                          <a:latin typeface="Tahoma"/>
                          <a:cs typeface="Tahoma"/>
                        </a:rPr>
                        <a:t>08</a:t>
                      </a:r>
                      <a:endParaRPr sz="1600">
                        <a:latin typeface="Tahoma"/>
                        <a:cs typeface="Tahom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2B1F"/>
                    </a:solidFill>
                  </a:tcPr>
                </a:tc>
                <a:extLst>
                  <a:ext uri="{0D108BD9-81ED-4DB2-BD59-A6C34878D82A}">
                    <a16:rowId xmlns:a16="http://schemas.microsoft.com/office/drawing/2014/main" val="10000"/>
                  </a:ext>
                </a:extLst>
              </a:tr>
              <a:tr h="990762">
                <a:tc rowSpan="6">
                  <a:txBody>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spcBef>
                          <a:spcPts val="30"/>
                        </a:spcBef>
                      </a:pPr>
                      <a:endParaRPr sz="2600" dirty="0">
                        <a:latin typeface="Times New Roman"/>
                        <a:cs typeface="Times New Roman"/>
                      </a:endParaRPr>
                    </a:p>
                    <a:p>
                      <a:pPr marL="116205" marR="108585" indent="146050">
                        <a:lnSpc>
                          <a:spcPct val="100000"/>
                        </a:lnSpc>
                      </a:pPr>
                      <a:r>
                        <a:rPr sz="1600" b="1" dirty="0">
                          <a:solidFill>
                            <a:schemeClr val="accent2">
                              <a:lumMod val="50000"/>
                            </a:schemeClr>
                          </a:solidFill>
                          <a:latin typeface="Tahoma"/>
                          <a:cs typeface="Tahoma"/>
                        </a:rPr>
                        <a:t>Dự</a:t>
                      </a:r>
                      <a:r>
                        <a:rPr sz="1600" b="1" spc="-25" dirty="0">
                          <a:solidFill>
                            <a:schemeClr val="accent2">
                              <a:lumMod val="50000"/>
                            </a:schemeClr>
                          </a:solidFill>
                          <a:latin typeface="Tahoma"/>
                          <a:cs typeface="Tahoma"/>
                        </a:rPr>
                        <a:t> </a:t>
                      </a:r>
                      <a:r>
                        <a:rPr sz="1600" b="1" dirty="0">
                          <a:solidFill>
                            <a:schemeClr val="accent2">
                              <a:lumMod val="50000"/>
                            </a:schemeClr>
                          </a:solidFill>
                          <a:latin typeface="Tahoma"/>
                          <a:cs typeface="Tahoma"/>
                        </a:rPr>
                        <a:t>án</a:t>
                      </a:r>
                      <a:r>
                        <a:rPr sz="1600" b="1" spc="-5" dirty="0">
                          <a:solidFill>
                            <a:schemeClr val="accent2">
                              <a:lumMod val="50000"/>
                            </a:schemeClr>
                          </a:solidFill>
                          <a:latin typeface="Tahoma"/>
                          <a:cs typeface="Tahoma"/>
                        </a:rPr>
                        <a:t> </a:t>
                      </a:r>
                      <a:r>
                        <a:rPr sz="1600" b="1" spc="-25" dirty="0">
                          <a:solidFill>
                            <a:schemeClr val="accent2">
                              <a:lumMod val="50000"/>
                            </a:schemeClr>
                          </a:solidFill>
                          <a:latin typeface="Tahoma"/>
                          <a:cs typeface="Tahoma"/>
                        </a:rPr>
                        <a:t>có </a:t>
                      </a:r>
                      <a:r>
                        <a:rPr sz="1600" b="1" dirty="0">
                          <a:solidFill>
                            <a:schemeClr val="accent2">
                              <a:lumMod val="50000"/>
                            </a:schemeClr>
                          </a:solidFill>
                          <a:latin typeface="Tahoma"/>
                          <a:cs typeface="Tahoma"/>
                        </a:rPr>
                        <a:t>yếu</a:t>
                      </a:r>
                      <a:r>
                        <a:rPr sz="1600" b="1" spc="-15" dirty="0">
                          <a:solidFill>
                            <a:schemeClr val="accent2">
                              <a:lumMod val="50000"/>
                            </a:schemeClr>
                          </a:solidFill>
                          <a:latin typeface="Tahoma"/>
                          <a:cs typeface="Tahoma"/>
                        </a:rPr>
                        <a:t> </a:t>
                      </a:r>
                      <a:r>
                        <a:rPr sz="1600" b="1" dirty="0">
                          <a:solidFill>
                            <a:schemeClr val="accent2">
                              <a:lumMod val="50000"/>
                            </a:schemeClr>
                          </a:solidFill>
                          <a:latin typeface="Tahoma"/>
                          <a:cs typeface="Tahoma"/>
                        </a:rPr>
                        <a:t>tố</a:t>
                      </a:r>
                      <a:r>
                        <a:rPr sz="1600" b="1" spc="-20" dirty="0">
                          <a:solidFill>
                            <a:schemeClr val="accent2">
                              <a:lumMod val="50000"/>
                            </a:schemeClr>
                          </a:solidFill>
                          <a:latin typeface="Tahoma"/>
                          <a:cs typeface="Tahoma"/>
                        </a:rPr>
                        <a:t> nhạy </a:t>
                      </a:r>
                      <a:r>
                        <a:rPr sz="1600" b="1" dirty="0">
                          <a:solidFill>
                            <a:schemeClr val="accent2">
                              <a:lumMod val="50000"/>
                            </a:schemeClr>
                          </a:solidFill>
                          <a:latin typeface="Tahoma"/>
                          <a:cs typeface="Tahoma"/>
                        </a:rPr>
                        <a:t>cảm</a:t>
                      </a:r>
                      <a:r>
                        <a:rPr sz="1600" b="1" spc="-20" dirty="0">
                          <a:solidFill>
                            <a:schemeClr val="accent2">
                              <a:lumMod val="50000"/>
                            </a:schemeClr>
                          </a:solidFill>
                          <a:latin typeface="Tahoma"/>
                          <a:cs typeface="Tahoma"/>
                        </a:rPr>
                        <a:t> </a:t>
                      </a:r>
                      <a:r>
                        <a:rPr sz="1600" b="1" dirty="0">
                          <a:solidFill>
                            <a:schemeClr val="accent2">
                              <a:lumMod val="50000"/>
                            </a:schemeClr>
                          </a:solidFill>
                          <a:latin typeface="Tahoma"/>
                          <a:cs typeface="Tahoma"/>
                        </a:rPr>
                        <a:t>về</a:t>
                      </a:r>
                      <a:r>
                        <a:rPr sz="1600" b="1" spc="-25" dirty="0">
                          <a:solidFill>
                            <a:schemeClr val="accent2">
                              <a:lumMod val="50000"/>
                            </a:schemeClr>
                          </a:solidFill>
                          <a:latin typeface="Tahoma"/>
                          <a:cs typeface="Tahoma"/>
                        </a:rPr>
                        <a:t> môi</a:t>
                      </a:r>
                      <a:endParaRPr sz="1600" dirty="0">
                        <a:solidFill>
                          <a:schemeClr val="accent2">
                            <a:lumMod val="50000"/>
                          </a:schemeClr>
                        </a:solidFill>
                        <a:latin typeface="Tahoma"/>
                        <a:cs typeface="Tahoma"/>
                      </a:endParaRPr>
                    </a:p>
                    <a:p>
                      <a:pPr marL="363220">
                        <a:lnSpc>
                          <a:spcPct val="100000"/>
                        </a:lnSpc>
                      </a:pPr>
                      <a:r>
                        <a:rPr sz="1600" b="1" spc="-10" dirty="0">
                          <a:solidFill>
                            <a:schemeClr val="accent2">
                              <a:lumMod val="50000"/>
                            </a:schemeClr>
                          </a:solidFill>
                          <a:latin typeface="Tahoma"/>
                          <a:cs typeface="Tahoma"/>
                        </a:rPr>
                        <a:t>trường</a:t>
                      </a:r>
                      <a:endParaRPr sz="1600" dirty="0">
                        <a:solidFill>
                          <a:schemeClr val="accent2">
                            <a:lumMod val="50000"/>
                          </a:schemeClr>
                        </a:solidFill>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marR="83185" algn="just">
                        <a:lnSpc>
                          <a:spcPct val="100000"/>
                        </a:lnSpc>
                        <a:spcBef>
                          <a:spcPts val="355"/>
                        </a:spcBef>
                      </a:pPr>
                      <a:r>
                        <a:rPr sz="1600" dirty="0">
                          <a:solidFill>
                            <a:schemeClr val="accent2">
                              <a:lumMod val="75000"/>
                            </a:schemeClr>
                          </a:solidFill>
                          <a:latin typeface="Tahoma"/>
                          <a:cs typeface="Tahoma"/>
                        </a:rPr>
                        <a:t>a)</a:t>
                      </a:r>
                      <a:r>
                        <a:rPr sz="1600" spc="175" dirty="0">
                          <a:solidFill>
                            <a:schemeClr val="accent2">
                              <a:lumMod val="75000"/>
                            </a:schemeClr>
                          </a:solidFill>
                          <a:latin typeface="Tahoma"/>
                          <a:cs typeface="Tahoma"/>
                        </a:rPr>
                        <a:t> </a:t>
                      </a:r>
                      <a:r>
                        <a:rPr sz="1600" dirty="0">
                          <a:solidFill>
                            <a:schemeClr val="accent2">
                              <a:lumMod val="75000"/>
                            </a:schemeClr>
                          </a:solidFill>
                          <a:latin typeface="Tahoma"/>
                          <a:cs typeface="Tahoma"/>
                        </a:rPr>
                        <a:t>Dự</a:t>
                      </a:r>
                      <a:r>
                        <a:rPr sz="1600" spc="180" dirty="0">
                          <a:solidFill>
                            <a:schemeClr val="accent2">
                              <a:lumMod val="75000"/>
                            </a:schemeClr>
                          </a:solidFill>
                          <a:latin typeface="Tahoma"/>
                          <a:cs typeface="Tahoma"/>
                        </a:rPr>
                        <a:t> </a:t>
                      </a:r>
                      <a:r>
                        <a:rPr sz="1600" dirty="0">
                          <a:solidFill>
                            <a:schemeClr val="accent2">
                              <a:lumMod val="75000"/>
                            </a:schemeClr>
                          </a:solidFill>
                          <a:latin typeface="Tahoma"/>
                          <a:cs typeface="Tahoma"/>
                        </a:rPr>
                        <a:t>án</a:t>
                      </a:r>
                      <a:r>
                        <a:rPr sz="1600" spc="17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thuộc</a:t>
                      </a:r>
                      <a:r>
                        <a:rPr sz="1600" spc="18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loại</a:t>
                      </a:r>
                      <a:r>
                        <a:rPr sz="1600" spc="17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hình</a:t>
                      </a:r>
                      <a:r>
                        <a:rPr sz="1600" spc="170" dirty="0">
                          <a:solidFill>
                            <a:schemeClr val="accent2">
                              <a:lumMod val="75000"/>
                            </a:schemeClr>
                          </a:solidFill>
                          <a:latin typeface="Tahoma"/>
                          <a:cs typeface="Tahoma"/>
                        </a:rPr>
                        <a:t> </a:t>
                      </a:r>
                      <a:r>
                        <a:rPr sz="1600" dirty="0">
                          <a:solidFill>
                            <a:schemeClr val="accent2">
                              <a:lumMod val="75000"/>
                            </a:schemeClr>
                          </a:solidFill>
                          <a:latin typeface="Tahoma"/>
                          <a:cs typeface="Tahoma"/>
                        </a:rPr>
                        <a:t>SX,</a:t>
                      </a:r>
                      <a:r>
                        <a:rPr sz="1600" spc="175" dirty="0">
                          <a:solidFill>
                            <a:schemeClr val="accent2">
                              <a:lumMod val="75000"/>
                            </a:schemeClr>
                          </a:solidFill>
                          <a:latin typeface="Tahoma"/>
                          <a:cs typeface="Tahoma"/>
                        </a:rPr>
                        <a:t> </a:t>
                      </a:r>
                      <a:r>
                        <a:rPr sz="1600" dirty="0">
                          <a:solidFill>
                            <a:schemeClr val="accent2">
                              <a:lumMod val="75000"/>
                            </a:schemeClr>
                          </a:solidFill>
                          <a:latin typeface="Tahoma"/>
                          <a:cs typeface="Tahoma"/>
                        </a:rPr>
                        <a:t>KD,</a:t>
                      </a:r>
                      <a:r>
                        <a:rPr sz="1600" spc="175" dirty="0">
                          <a:solidFill>
                            <a:schemeClr val="accent2">
                              <a:lumMod val="75000"/>
                            </a:schemeClr>
                          </a:solidFill>
                          <a:latin typeface="Tahoma"/>
                          <a:cs typeface="Tahoma"/>
                        </a:rPr>
                        <a:t> </a:t>
                      </a:r>
                      <a:r>
                        <a:rPr sz="1600" dirty="0">
                          <a:solidFill>
                            <a:schemeClr val="accent2">
                              <a:lumMod val="75000"/>
                            </a:schemeClr>
                          </a:solidFill>
                          <a:latin typeface="Tahoma"/>
                          <a:cs typeface="Tahoma"/>
                        </a:rPr>
                        <a:t>DV</a:t>
                      </a:r>
                      <a:r>
                        <a:rPr sz="1600" spc="18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có</a:t>
                      </a:r>
                      <a:r>
                        <a:rPr sz="1600" spc="17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nguy</a:t>
                      </a:r>
                      <a:r>
                        <a:rPr sz="1600" spc="18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cơ</a:t>
                      </a:r>
                      <a:r>
                        <a:rPr sz="1600" spc="19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gây</a:t>
                      </a:r>
                      <a:r>
                        <a:rPr sz="1600" spc="180" dirty="0">
                          <a:solidFill>
                            <a:schemeClr val="accent2">
                              <a:lumMod val="75000"/>
                            </a:schemeClr>
                          </a:solidFill>
                          <a:latin typeface="Tahoma"/>
                          <a:cs typeface="Tahoma"/>
                        </a:rPr>
                        <a:t> </a:t>
                      </a:r>
                      <a:r>
                        <a:rPr sz="1600" dirty="0">
                          <a:solidFill>
                            <a:schemeClr val="accent2">
                              <a:lumMod val="75000"/>
                            </a:schemeClr>
                          </a:solidFill>
                          <a:latin typeface="Tahoma"/>
                          <a:cs typeface="Tahoma"/>
                        </a:rPr>
                        <a:t>ÔNMT</a:t>
                      </a:r>
                      <a:r>
                        <a:rPr sz="1600" spc="18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quy</a:t>
                      </a:r>
                      <a:r>
                        <a:rPr sz="1600" spc="19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định</a:t>
                      </a:r>
                      <a:r>
                        <a:rPr sz="1600" spc="175" dirty="0">
                          <a:solidFill>
                            <a:schemeClr val="accent2">
                              <a:lumMod val="75000"/>
                            </a:schemeClr>
                          </a:solidFill>
                          <a:latin typeface="Tahoma"/>
                          <a:cs typeface="Tahoma"/>
                        </a:rPr>
                        <a:t> </a:t>
                      </a:r>
                      <a:r>
                        <a:rPr sz="1600" spc="-25" dirty="0" err="1">
                          <a:solidFill>
                            <a:schemeClr val="accent2">
                              <a:lumMod val="75000"/>
                            </a:schemeClr>
                          </a:solidFill>
                          <a:latin typeface="Tahoma"/>
                          <a:cs typeface="Tahoma"/>
                        </a:rPr>
                        <a:t>tại</a:t>
                      </a:r>
                      <a:r>
                        <a:rPr sz="1600" spc="-25" dirty="0">
                          <a:solidFill>
                            <a:schemeClr val="accent2">
                              <a:lumMod val="75000"/>
                            </a:schemeClr>
                          </a:solidFill>
                          <a:latin typeface="Tahoma"/>
                          <a:cs typeface="Tahoma"/>
                        </a:rPr>
                        <a:t> </a:t>
                      </a:r>
                      <a:r>
                        <a:rPr sz="1600" b="1" dirty="0" err="1">
                          <a:solidFill>
                            <a:schemeClr val="accent2">
                              <a:lumMod val="75000"/>
                            </a:schemeClr>
                          </a:solidFill>
                          <a:latin typeface="Tahoma"/>
                          <a:cs typeface="Tahoma"/>
                        </a:rPr>
                        <a:t>Phụ</a:t>
                      </a:r>
                      <a:r>
                        <a:rPr sz="1600" b="1" spc="105" dirty="0">
                          <a:solidFill>
                            <a:schemeClr val="accent2">
                              <a:lumMod val="75000"/>
                            </a:schemeClr>
                          </a:solidFill>
                          <a:latin typeface="Tahoma"/>
                          <a:cs typeface="Tahoma"/>
                        </a:rPr>
                        <a:t> </a:t>
                      </a:r>
                      <a:r>
                        <a:rPr sz="1600" b="1" dirty="0" err="1">
                          <a:solidFill>
                            <a:schemeClr val="accent2">
                              <a:lumMod val="75000"/>
                            </a:schemeClr>
                          </a:solidFill>
                          <a:latin typeface="Tahoma"/>
                          <a:cs typeface="Tahoma"/>
                        </a:rPr>
                        <a:t>lục</a:t>
                      </a:r>
                      <a:r>
                        <a:rPr sz="1600" b="1" spc="105"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II</a:t>
                      </a:r>
                      <a:r>
                        <a:rPr sz="1600" b="1" spc="105"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NĐ</a:t>
                      </a:r>
                      <a:r>
                        <a:rPr sz="1600" b="1" spc="110"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08</a:t>
                      </a:r>
                      <a:r>
                        <a:rPr sz="1600" b="1" spc="100" dirty="0">
                          <a:solidFill>
                            <a:schemeClr val="accent2">
                              <a:lumMod val="75000"/>
                            </a:schemeClr>
                          </a:solidFill>
                          <a:latin typeface="Tahoma"/>
                          <a:cs typeface="Tahoma"/>
                        </a:rPr>
                        <a:t> </a:t>
                      </a:r>
                      <a:r>
                        <a:rPr sz="1600" b="1" dirty="0" err="1">
                          <a:solidFill>
                            <a:schemeClr val="accent2">
                              <a:lumMod val="75000"/>
                            </a:schemeClr>
                          </a:solidFill>
                          <a:latin typeface="Tahoma"/>
                          <a:cs typeface="Tahoma"/>
                        </a:rPr>
                        <a:t>nằm</a:t>
                      </a:r>
                      <a:r>
                        <a:rPr sz="1600" b="1" spc="11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trong</a:t>
                      </a:r>
                      <a:r>
                        <a:rPr sz="1600" spc="7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nội</a:t>
                      </a:r>
                      <a:r>
                        <a:rPr sz="1600" spc="7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thành</a:t>
                      </a:r>
                      <a:r>
                        <a:rPr sz="1600" dirty="0">
                          <a:solidFill>
                            <a:schemeClr val="accent2">
                              <a:lumMod val="75000"/>
                            </a:schemeClr>
                          </a:solidFill>
                          <a:latin typeface="Tahoma"/>
                          <a:cs typeface="Tahoma"/>
                        </a:rPr>
                        <a:t>,</a:t>
                      </a:r>
                      <a:r>
                        <a:rPr sz="1600" spc="6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nội</a:t>
                      </a:r>
                      <a:r>
                        <a:rPr sz="1600" spc="7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thị</a:t>
                      </a:r>
                      <a:r>
                        <a:rPr sz="1600" spc="6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của</a:t>
                      </a:r>
                      <a:r>
                        <a:rPr sz="1600" spc="7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đô</a:t>
                      </a:r>
                      <a:r>
                        <a:rPr sz="1600" spc="70"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thị</a:t>
                      </a:r>
                      <a:r>
                        <a:rPr sz="1600" spc="65" dirty="0">
                          <a:solidFill>
                            <a:schemeClr val="accent2">
                              <a:lumMod val="75000"/>
                            </a:schemeClr>
                          </a:solidFill>
                          <a:latin typeface="Tahoma"/>
                          <a:cs typeface="Tahoma"/>
                        </a:rPr>
                        <a:t> </a:t>
                      </a:r>
                      <a:r>
                        <a:rPr sz="1600" dirty="0">
                          <a:solidFill>
                            <a:schemeClr val="accent2">
                              <a:lumMod val="75000"/>
                            </a:schemeClr>
                          </a:solidFill>
                          <a:latin typeface="Tahoma"/>
                          <a:cs typeface="Tahoma"/>
                        </a:rPr>
                        <a:t>theo</a:t>
                      </a:r>
                      <a:r>
                        <a:rPr sz="1600" spc="75" dirty="0">
                          <a:solidFill>
                            <a:schemeClr val="accent2">
                              <a:lumMod val="75000"/>
                            </a:schemeClr>
                          </a:solidFill>
                          <a:latin typeface="Tahoma"/>
                          <a:cs typeface="Tahoma"/>
                        </a:rPr>
                        <a:t> </a:t>
                      </a:r>
                      <a:r>
                        <a:rPr sz="1600" dirty="0">
                          <a:solidFill>
                            <a:schemeClr val="accent2">
                              <a:lumMod val="75000"/>
                            </a:schemeClr>
                          </a:solidFill>
                          <a:latin typeface="Tahoma"/>
                          <a:cs typeface="Tahoma"/>
                        </a:rPr>
                        <a:t>quy</a:t>
                      </a:r>
                      <a:r>
                        <a:rPr sz="1600" spc="60" dirty="0">
                          <a:solidFill>
                            <a:schemeClr val="accent2">
                              <a:lumMod val="75000"/>
                            </a:schemeClr>
                          </a:solidFill>
                          <a:latin typeface="Tahoma"/>
                          <a:cs typeface="Tahoma"/>
                        </a:rPr>
                        <a:t> </a:t>
                      </a:r>
                      <a:r>
                        <a:rPr sz="1600" spc="-20" dirty="0">
                          <a:solidFill>
                            <a:schemeClr val="accent2">
                              <a:lumMod val="75000"/>
                            </a:schemeClr>
                          </a:solidFill>
                          <a:latin typeface="Tahoma"/>
                          <a:cs typeface="Tahoma"/>
                        </a:rPr>
                        <a:t>định </a:t>
                      </a:r>
                      <a:r>
                        <a:rPr sz="1600" dirty="0">
                          <a:solidFill>
                            <a:schemeClr val="accent2">
                              <a:lumMod val="75000"/>
                            </a:schemeClr>
                          </a:solidFill>
                          <a:latin typeface="Tahoma"/>
                          <a:cs typeface="Tahoma"/>
                        </a:rPr>
                        <a:t>của</a:t>
                      </a:r>
                      <a:r>
                        <a:rPr sz="1600" spc="-30" dirty="0">
                          <a:solidFill>
                            <a:schemeClr val="accent2">
                              <a:lumMod val="75000"/>
                            </a:schemeClr>
                          </a:solidFill>
                          <a:latin typeface="Tahoma"/>
                          <a:cs typeface="Tahoma"/>
                        </a:rPr>
                        <a:t> </a:t>
                      </a:r>
                      <a:r>
                        <a:rPr sz="1600" dirty="0">
                          <a:solidFill>
                            <a:schemeClr val="accent2">
                              <a:lumMod val="75000"/>
                            </a:schemeClr>
                          </a:solidFill>
                          <a:latin typeface="Tahoma"/>
                          <a:cs typeface="Tahoma"/>
                        </a:rPr>
                        <a:t>pháp</a:t>
                      </a:r>
                      <a:r>
                        <a:rPr sz="1600" spc="-40" dirty="0">
                          <a:solidFill>
                            <a:schemeClr val="accent2">
                              <a:lumMod val="75000"/>
                            </a:schemeClr>
                          </a:solidFill>
                          <a:latin typeface="Tahoma"/>
                          <a:cs typeface="Tahoma"/>
                        </a:rPr>
                        <a:t> </a:t>
                      </a:r>
                      <a:r>
                        <a:rPr sz="1600" dirty="0">
                          <a:solidFill>
                            <a:schemeClr val="accent2">
                              <a:lumMod val="75000"/>
                            </a:schemeClr>
                          </a:solidFill>
                          <a:latin typeface="Tahoma"/>
                          <a:cs typeface="Tahoma"/>
                        </a:rPr>
                        <a:t>luật</a:t>
                      </a:r>
                      <a:r>
                        <a:rPr sz="1600" spc="-25" dirty="0">
                          <a:solidFill>
                            <a:schemeClr val="accent2">
                              <a:lumMod val="75000"/>
                            </a:schemeClr>
                          </a:solidFill>
                          <a:latin typeface="Tahoma"/>
                          <a:cs typeface="Tahoma"/>
                        </a:rPr>
                        <a:t> </a:t>
                      </a:r>
                      <a:r>
                        <a:rPr sz="1600" dirty="0">
                          <a:solidFill>
                            <a:schemeClr val="accent2">
                              <a:lumMod val="75000"/>
                            </a:schemeClr>
                          </a:solidFill>
                          <a:latin typeface="Tahoma"/>
                          <a:cs typeface="Tahoma"/>
                        </a:rPr>
                        <a:t>về</a:t>
                      </a:r>
                      <a:r>
                        <a:rPr sz="1600" spc="-3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phân</a:t>
                      </a:r>
                      <a:r>
                        <a:rPr sz="1600" spc="-45" dirty="0">
                          <a:solidFill>
                            <a:schemeClr val="accent2">
                              <a:lumMod val="75000"/>
                            </a:schemeClr>
                          </a:solidFill>
                          <a:latin typeface="Tahoma"/>
                          <a:cs typeface="Tahoma"/>
                        </a:rPr>
                        <a:t> </a:t>
                      </a:r>
                      <a:r>
                        <a:rPr sz="1600" dirty="0" err="1">
                          <a:solidFill>
                            <a:schemeClr val="accent2">
                              <a:lumMod val="75000"/>
                            </a:schemeClr>
                          </a:solidFill>
                          <a:latin typeface="Tahoma"/>
                          <a:cs typeface="Tahoma"/>
                        </a:rPr>
                        <a:t>loại</a:t>
                      </a:r>
                      <a:r>
                        <a:rPr sz="1600" spc="-30" dirty="0">
                          <a:solidFill>
                            <a:schemeClr val="accent2">
                              <a:lumMod val="75000"/>
                            </a:schemeClr>
                          </a:solidFill>
                          <a:latin typeface="Tahoma"/>
                          <a:cs typeface="Tahoma"/>
                        </a:rPr>
                        <a:t> </a:t>
                      </a:r>
                      <a:r>
                        <a:rPr sz="1600" dirty="0">
                          <a:solidFill>
                            <a:schemeClr val="accent2">
                              <a:lumMod val="75000"/>
                            </a:schemeClr>
                          </a:solidFill>
                          <a:latin typeface="Tahoma"/>
                          <a:cs typeface="Tahoma"/>
                        </a:rPr>
                        <a:t>đô</a:t>
                      </a:r>
                      <a:r>
                        <a:rPr sz="1600" spc="-20" dirty="0">
                          <a:solidFill>
                            <a:schemeClr val="accent2">
                              <a:lumMod val="75000"/>
                            </a:schemeClr>
                          </a:solidFill>
                          <a:latin typeface="Tahoma"/>
                          <a:cs typeface="Tahoma"/>
                        </a:rPr>
                        <a:t> </a:t>
                      </a:r>
                      <a:r>
                        <a:rPr sz="1600" spc="-25" dirty="0">
                          <a:solidFill>
                            <a:schemeClr val="accent2">
                              <a:lumMod val="75000"/>
                            </a:schemeClr>
                          </a:solidFill>
                          <a:latin typeface="Tahoma"/>
                          <a:cs typeface="Tahoma"/>
                        </a:rPr>
                        <a:t>thị</a:t>
                      </a:r>
                      <a:endParaRPr sz="1600" dirty="0">
                        <a:solidFill>
                          <a:schemeClr val="accent2">
                            <a:lumMod val="75000"/>
                          </a:schemeClr>
                        </a:solidFill>
                        <a:latin typeface="Tahoma"/>
                        <a:cs typeface="Tahoma"/>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1"/>
                  </a:ext>
                </a:extLst>
              </a:tr>
              <a:tr h="696439">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marR="85090">
                        <a:lnSpc>
                          <a:spcPct val="100000"/>
                        </a:lnSpc>
                        <a:spcBef>
                          <a:spcPts val="360"/>
                        </a:spcBef>
                      </a:pPr>
                      <a:r>
                        <a:rPr sz="1600" dirty="0">
                          <a:solidFill>
                            <a:schemeClr val="accent2">
                              <a:lumMod val="75000"/>
                            </a:schemeClr>
                          </a:solidFill>
                          <a:latin typeface="Tahoma"/>
                          <a:cs typeface="Tahoma"/>
                        </a:rPr>
                        <a:t>b)</a:t>
                      </a:r>
                      <a:r>
                        <a:rPr sz="1600" spc="65" dirty="0">
                          <a:solidFill>
                            <a:schemeClr val="accent2">
                              <a:lumMod val="75000"/>
                            </a:schemeClr>
                          </a:solidFill>
                          <a:latin typeface="Tahoma"/>
                          <a:cs typeface="Tahoma"/>
                        </a:rPr>
                        <a:t> </a:t>
                      </a:r>
                      <a:r>
                        <a:rPr sz="1600" dirty="0">
                          <a:solidFill>
                            <a:schemeClr val="accent2">
                              <a:lumMod val="75000"/>
                            </a:schemeClr>
                          </a:solidFill>
                          <a:latin typeface="Tahoma"/>
                          <a:cs typeface="Tahoma"/>
                        </a:rPr>
                        <a:t>Dự</a:t>
                      </a:r>
                      <a:r>
                        <a:rPr sz="1600" spc="70" dirty="0">
                          <a:solidFill>
                            <a:schemeClr val="accent2">
                              <a:lumMod val="75000"/>
                            </a:schemeClr>
                          </a:solidFill>
                          <a:latin typeface="Tahoma"/>
                          <a:cs typeface="Tahoma"/>
                        </a:rPr>
                        <a:t> </a:t>
                      </a:r>
                      <a:r>
                        <a:rPr sz="1600" dirty="0">
                          <a:solidFill>
                            <a:schemeClr val="accent2">
                              <a:lumMod val="75000"/>
                            </a:schemeClr>
                          </a:solidFill>
                          <a:latin typeface="Tahoma"/>
                          <a:cs typeface="Tahoma"/>
                        </a:rPr>
                        <a:t>án</a:t>
                      </a:r>
                      <a:r>
                        <a:rPr sz="1600" spc="65"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có</a:t>
                      </a:r>
                      <a:r>
                        <a:rPr sz="1600" b="1" spc="90"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xả</a:t>
                      </a:r>
                      <a:r>
                        <a:rPr sz="1600" b="1" spc="105"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nước</a:t>
                      </a:r>
                      <a:r>
                        <a:rPr sz="1600" b="1" spc="95" dirty="0">
                          <a:solidFill>
                            <a:schemeClr val="accent2">
                              <a:lumMod val="75000"/>
                            </a:schemeClr>
                          </a:solidFill>
                          <a:latin typeface="Tahoma"/>
                          <a:cs typeface="Tahoma"/>
                        </a:rPr>
                        <a:t> </a:t>
                      </a:r>
                      <a:r>
                        <a:rPr sz="1600" b="1" dirty="0">
                          <a:solidFill>
                            <a:schemeClr val="accent2">
                              <a:lumMod val="75000"/>
                            </a:schemeClr>
                          </a:solidFill>
                          <a:latin typeface="Tahoma"/>
                          <a:cs typeface="Tahoma"/>
                        </a:rPr>
                        <a:t>thải</a:t>
                      </a:r>
                      <a:r>
                        <a:rPr sz="1600" b="1" spc="114" dirty="0">
                          <a:solidFill>
                            <a:schemeClr val="accent2">
                              <a:lumMod val="75000"/>
                            </a:schemeClr>
                          </a:solidFill>
                          <a:latin typeface="Tahoma"/>
                          <a:cs typeface="Tahoma"/>
                        </a:rPr>
                        <a:t> </a:t>
                      </a:r>
                      <a:r>
                        <a:rPr sz="1600" dirty="0">
                          <a:solidFill>
                            <a:schemeClr val="accent2">
                              <a:lumMod val="75000"/>
                            </a:schemeClr>
                          </a:solidFill>
                          <a:latin typeface="Tahoma"/>
                          <a:cs typeface="Tahoma"/>
                        </a:rPr>
                        <a:t>vào</a:t>
                      </a:r>
                      <a:r>
                        <a:rPr sz="1600" spc="70" dirty="0">
                          <a:solidFill>
                            <a:schemeClr val="accent2">
                              <a:lumMod val="75000"/>
                            </a:schemeClr>
                          </a:solidFill>
                          <a:latin typeface="Tahoma"/>
                          <a:cs typeface="Tahoma"/>
                        </a:rPr>
                        <a:t> </a:t>
                      </a:r>
                      <a:r>
                        <a:rPr sz="1600" dirty="0">
                          <a:solidFill>
                            <a:schemeClr val="accent2">
                              <a:lumMod val="75000"/>
                            </a:schemeClr>
                          </a:solidFill>
                          <a:latin typeface="Tahoma"/>
                          <a:cs typeface="Tahoma"/>
                        </a:rPr>
                        <a:t>nguồn</a:t>
                      </a:r>
                      <a:r>
                        <a:rPr sz="1600" spc="60" dirty="0">
                          <a:solidFill>
                            <a:schemeClr val="accent2">
                              <a:lumMod val="75000"/>
                            </a:schemeClr>
                          </a:solidFill>
                          <a:latin typeface="Tahoma"/>
                          <a:cs typeface="Tahoma"/>
                        </a:rPr>
                        <a:t> </a:t>
                      </a:r>
                      <a:r>
                        <a:rPr sz="1600" dirty="0">
                          <a:solidFill>
                            <a:schemeClr val="accent2">
                              <a:lumMod val="75000"/>
                            </a:schemeClr>
                          </a:solidFill>
                          <a:latin typeface="Tahoma"/>
                          <a:cs typeface="Tahoma"/>
                        </a:rPr>
                        <a:t>nước</a:t>
                      </a:r>
                      <a:r>
                        <a:rPr sz="1600" spc="60" dirty="0">
                          <a:solidFill>
                            <a:schemeClr val="accent2">
                              <a:lumMod val="75000"/>
                            </a:schemeClr>
                          </a:solidFill>
                          <a:latin typeface="Tahoma"/>
                          <a:cs typeface="Tahoma"/>
                        </a:rPr>
                        <a:t> </a:t>
                      </a:r>
                      <a:r>
                        <a:rPr sz="1600" dirty="0">
                          <a:solidFill>
                            <a:schemeClr val="accent2">
                              <a:lumMod val="75000"/>
                            </a:schemeClr>
                          </a:solidFill>
                          <a:latin typeface="Tahoma"/>
                          <a:cs typeface="Tahoma"/>
                        </a:rPr>
                        <a:t>mặt</a:t>
                      </a:r>
                      <a:r>
                        <a:rPr sz="1600" spc="75" dirty="0">
                          <a:solidFill>
                            <a:schemeClr val="accent2">
                              <a:lumMod val="75000"/>
                            </a:schemeClr>
                          </a:solidFill>
                          <a:latin typeface="Tahoma"/>
                          <a:cs typeface="Tahoma"/>
                        </a:rPr>
                        <a:t> </a:t>
                      </a:r>
                      <a:r>
                        <a:rPr sz="1600" dirty="0">
                          <a:solidFill>
                            <a:schemeClr val="accent2">
                              <a:lumMod val="75000"/>
                            </a:schemeClr>
                          </a:solidFill>
                          <a:latin typeface="Tahoma"/>
                          <a:cs typeface="Tahoma"/>
                        </a:rPr>
                        <a:t>được</a:t>
                      </a:r>
                      <a:r>
                        <a:rPr sz="1600" spc="70" dirty="0">
                          <a:solidFill>
                            <a:schemeClr val="accent2">
                              <a:lumMod val="75000"/>
                            </a:schemeClr>
                          </a:solidFill>
                          <a:latin typeface="Tahoma"/>
                          <a:cs typeface="Tahoma"/>
                        </a:rPr>
                        <a:t> </a:t>
                      </a:r>
                      <a:r>
                        <a:rPr sz="1600" dirty="0">
                          <a:solidFill>
                            <a:schemeClr val="accent2">
                              <a:lumMod val="75000"/>
                            </a:schemeClr>
                          </a:solidFill>
                          <a:latin typeface="Tahoma"/>
                          <a:cs typeface="Tahoma"/>
                        </a:rPr>
                        <a:t>dùng</a:t>
                      </a:r>
                      <a:r>
                        <a:rPr sz="1600" spc="75" dirty="0">
                          <a:solidFill>
                            <a:schemeClr val="accent2">
                              <a:lumMod val="75000"/>
                            </a:schemeClr>
                          </a:solidFill>
                          <a:latin typeface="Tahoma"/>
                          <a:cs typeface="Tahoma"/>
                        </a:rPr>
                        <a:t> </a:t>
                      </a:r>
                      <a:r>
                        <a:rPr sz="1600" dirty="0">
                          <a:solidFill>
                            <a:schemeClr val="accent2">
                              <a:lumMod val="75000"/>
                            </a:schemeClr>
                          </a:solidFill>
                          <a:latin typeface="Tahoma"/>
                          <a:cs typeface="Tahoma"/>
                        </a:rPr>
                        <a:t>cho</a:t>
                      </a:r>
                      <a:r>
                        <a:rPr sz="1600" spc="80" dirty="0">
                          <a:solidFill>
                            <a:schemeClr val="accent2">
                              <a:lumMod val="75000"/>
                            </a:schemeClr>
                          </a:solidFill>
                          <a:latin typeface="Tahoma"/>
                          <a:cs typeface="Tahoma"/>
                        </a:rPr>
                        <a:t> </a:t>
                      </a:r>
                      <a:r>
                        <a:rPr sz="1600" dirty="0">
                          <a:solidFill>
                            <a:schemeClr val="accent2">
                              <a:lumMod val="75000"/>
                            </a:schemeClr>
                          </a:solidFill>
                          <a:latin typeface="Tahoma"/>
                          <a:cs typeface="Tahoma"/>
                        </a:rPr>
                        <a:t>mục</a:t>
                      </a:r>
                      <a:r>
                        <a:rPr sz="1600" spc="65" dirty="0">
                          <a:solidFill>
                            <a:schemeClr val="accent2">
                              <a:lumMod val="75000"/>
                            </a:schemeClr>
                          </a:solidFill>
                          <a:latin typeface="Tahoma"/>
                          <a:cs typeface="Tahoma"/>
                        </a:rPr>
                        <a:t> </a:t>
                      </a:r>
                      <a:r>
                        <a:rPr sz="1600" spc="-20" dirty="0">
                          <a:solidFill>
                            <a:schemeClr val="accent2">
                              <a:lumMod val="75000"/>
                            </a:schemeClr>
                          </a:solidFill>
                          <a:latin typeface="Tahoma"/>
                          <a:cs typeface="Tahoma"/>
                        </a:rPr>
                        <a:t>đích </a:t>
                      </a:r>
                      <a:r>
                        <a:rPr sz="1600" dirty="0">
                          <a:solidFill>
                            <a:schemeClr val="accent2">
                              <a:lumMod val="75000"/>
                            </a:schemeClr>
                          </a:solidFill>
                          <a:latin typeface="Tahoma"/>
                          <a:cs typeface="Tahoma"/>
                        </a:rPr>
                        <a:t>cấp</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nước</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sinh</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hoạt</a:t>
                      </a:r>
                      <a:r>
                        <a:rPr sz="1600" spc="-20" dirty="0">
                          <a:solidFill>
                            <a:schemeClr val="accent2">
                              <a:lumMod val="75000"/>
                            </a:schemeClr>
                          </a:solidFill>
                          <a:latin typeface="Tahoma"/>
                          <a:cs typeface="Tahoma"/>
                        </a:rPr>
                        <a:t> </a:t>
                      </a:r>
                      <a:r>
                        <a:rPr sz="1600" dirty="0">
                          <a:solidFill>
                            <a:schemeClr val="accent2">
                              <a:lumMod val="75000"/>
                            </a:schemeClr>
                          </a:solidFill>
                          <a:latin typeface="Tahoma"/>
                          <a:cs typeface="Tahoma"/>
                        </a:rPr>
                        <a:t>theo</a:t>
                      </a:r>
                      <a:r>
                        <a:rPr sz="1600" spc="-30" dirty="0">
                          <a:solidFill>
                            <a:schemeClr val="accent2">
                              <a:lumMod val="75000"/>
                            </a:schemeClr>
                          </a:solidFill>
                          <a:latin typeface="Tahoma"/>
                          <a:cs typeface="Tahoma"/>
                        </a:rPr>
                        <a:t> </a:t>
                      </a:r>
                      <a:r>
                        <a:rPr sz="1600" dirty="0">
                          <a:solidFill>
                            <a:schemeClr val="accent2">
                              <a:lumMod val="75000"/>
                            </a:schemeClr>
                          </a:solidFill>
                          <a:latin typeface="Tahoma"/>
                          <a:cs typeface="Tahoma"/>
                        </a:rPr>
                        <a:t>quy</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định</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của</a:t>
                      </a:r>
                      <a:r>
                        <a:rPr sz="1600" spc="-30" dirty="0">
                          <a:solidFill>
                            <a:schemeClr val="accent2">
                              <a:lumMod val="75000"/>
                            </a:schemeClr>
                          </a:solidFill>
                          <a:latin typeface="Tahoma"/>
                          <a:cs typeface="Tahoma"/>
                        </a:rPr>
                        <a:t> </a:t>
                      </a:r>
                      <a:r>
                        <a:rPr sz="1600" dirty="0">
                          <a:solidFill>
                            <a:schemeClr val="accent2">
                              <a:lumMod val="75000"/>
                            </a:schemeClr>
                          </a:solidFill>
                          <a:latin typeface="Tahoma"/>
                          <a:cs typeface="Tahoma"/>
                        </a:rPr>
                        <a:t>pháp</a:t>
                      </a:r>
                      <a:r>
                        <a:rPr sz="1600" spc="-45" dirty="0">
                          <a:solidFill>
                            <a:schemeClr val="accent2">
                              <a:lumMod val="75000"/>
                            </a:schemeClr>
                          </a:solidFill>
                          <a:latin typeface="Tahoma"/>
                          <a:cs typeface="Tahoma"/>
                        </a:rPr>
                        <a:t> </a:t>
                      </a:r>
                      <a:r>
                        <a:rPr sz="1600" dirty="0">
                          <a:solidFill>
                            <a:schemeClr val="accent2">
                              <a:lumMod val="75000"/>
                            </a:schemeClr>
                          </a:solidFill>
                          <a:latin typeface="Tahoma"/>
                          <a:cs typeface="Tahoma"/>
                        </a:rPr>
                        <a:t>luật</a:t>
                      </a:r>
                      <a:r>
                        <a:rPr sz="1600" spc="-40" dirty="0">
                          <a:solidFill>
                            <a:schemeClr val="accent2">
                              <a:lumMod val="75000"/>
                            </a:schemeClr>
                          </a:solidFill>
                          <a:latin typeface="Tahoma"/>
                          <a:cs typeface="Tahoma"/>
                        </a:rPr>
                        <a:t> </a:t>
                      </a:r>
                      <a:r>
                        <a:rPr sz="1600" dirty="0">
                          <a:solidFill>
                            <a:schemeClr val="accent2">
                              <a:lumMod val="75000"/>
                            </a:schemeClr>
                          </a:solidFill>
                          <a:latin typeface="Tahoma"/>
                          <a:cs typeface="Tahoma"/>
                        </a:rPr>
                        <a:t>về</a:t>
                      </a:r>
                      <a:r>
                        <a:rPr sz="1600" spc="-35" dirty="0">
                          <a:solidFill>
                            <a:schemeClr val="accent2">
                              <a:lumMod val="75000"/>
                            </a:schemeClr>
                          </a:solidFill>
                          <a:latin typeface="Tahoma"/>
                          <a:cs typeface="Tahoma"/>
                        </a:rPr>
                        <a:t> </a:t>
                      </a:r>
                      <a:r>
                        <a:rPr sz="1600" dirty="0">
                          <a:solidFill>
                            <a:schemeClr val="accent2">
                              <a:lumMod val="75000"/>
                            </a:schemeClr>
                          </a:solidFill>
                          <a:latin typeface="Tahoma"/>
                          <a:cs typeface="Tahoma"/>
                        </a:rPr>
                        <a:t>tài</a:t>
                      </a:r>
                      <a:r>
                        <a:rPr sz="1600" spc="-20" dirty="0">
                          <a:solidFill>
                            <a:schemeClr val="accent2">
                              <a:lumMod val="75000"/>
                            </a:schemeClr>
                          </a:solidFill>
                          <a:latin typeface="Tahoma"/>
                          <a:cs typeface="Tahoma"/>
                        </a:rPr>
                        <a:t> </a:t>
                      </a:r>
                      <a:r>
                        <a:rPr sz="1600" dirty="0">
                          <a:solidFill>
                            <a:schemeClr val="accent2">
                              <a:lumMod val="75000"/>
                            </a:schemeClr>
                          </a:solidFill>
                          <a:latin typeface="Tahoma"/>
                          <a:cs typeface="Tahoma"/>
                        </a:rPr>
                        <a:t>nguyên</a:t>
                      </a:r>
                      <a:r>
                        <a:rPr sz="1600" spc="-40" dirty="0">
                          <a:solidFill>
                            <a:schemeClr val="accent2">
                              <a:lumMod val="75000"/>
                            </a:schemeClr>
                          </a:solidFill>
                          <a:latin typeface="Tahoma"/>
                          <a:cs typeface="Tahoma"/>
                        </a:rPr>
                        <a:t> </a:t>
                      </a:r>
                      <a:r>
                        <a:rPr sz="1600" spc="-20" dirty="0">
                          <a:solidFill>
                            <a:schemeClr val="accent2">
                              <a:lumMod val="75000"/>
                            </a:schemeClr>
                          </a:solidFill>
                          <a:latin typeface="Tahoma"/>
                          <a:cs typeface="Tahoma"/>
                        </a:rPr>
                        <a:t>nước</a:t>
                      </a:r>
                      <a:endParaRPr sz="1600" dirty="0">
                        <a:solidFill>
                          <a:schemeClr val="accent2">
                            <a:lumMod val="75000"/>
                          </a:schemeClr>
                        </a:solidFill>
                        <a:latin typeface="Tahoma"/>
                        <a:cs typeface="Tahom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2"/>
                  </a:ext>
                </a:extLst>
              </a:tr>
              <a:tr h="69720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marR="81915">
                        <a:lnSpc>
                          <a:spcPct val="100000"/>
                        </a:lnSpc>
                        <a:spcBef>
                          <a:spcPts val="360"/>
                        </a:spcBef>
                      </a:pPr>
                      <a:r>
                        <a:rPr sz="1600" dirty="0">
                          <a:latin typeface="Tahoma"/>
                          <a:cs typeface="Tahoma"/>
                        </a:rPr>
                        <a:t>c)</a:t>
                      </a:r>
                      <a:r>
                        <a:rPr sz="1600" spc="190" dirty="0">
                          <a:latin typeface="Tahoma"/>
                          <a:cs typeface="Tahoma"/>
                        </a:rPr>
                        <a:t> </a:t>
                      </a:r>
                      <a:r>
                        <a:rPr sz="1600" dirty="0">
                          <a:latin typeface="Tahoma"/>
                          <a:cs typeface="Tahoma"/>
                        </a:rPr>
                        <a:t>Dự</a:t>
                      </a:r>
                      <a:r>
                        <a:rPr sz="1600" spc="210" dirty="0">
                          <a:latin typeface="Tahoma"/>
                          <a:cs typeface="Tahoma"/>
                        </a:rPr>
                        <a:t> </a:t>
                      </a:r>
                      <a:r>
                        <a:rPr sz="1600" dirty="0">
                          <a:latin typeface="Tahoma"/>
                          <a:cs typeface="Tahoma"/>
                        </a:rPr>
                        <a:t>án</a:t>
                      </a:r>
                      <a:r>
                        <a:rPr sz="1600" spc="185" dirty="0">
                          <a:latin typeface="Tahoma"/>
                          <a:cs typeface="Tahoma"/>
                        </a:rPr>
                        <a:t> </a:t>
                      </a:r>
                      <a:r>
                        <a:rPr sz="1600" dirty="0">
                          <a:latin typeface="Tahoma"/>
                          <a:cs typeface="Tahoma"/>
                        </a:rPr>
                        <a:t>có</a:t>
                      </a:r>
                      <a:r>
                        <a:rPr sz="1600" spc="195" dirty="0">
                          <a:latin typeface="Tahoma"/>
                          <a:cs typeface="Tahoma"/>
                        </a:rPr>
                        <a:t> </a:t>
                      </a:r>
                      <a:r>
                        <a:rPr sz="1600" dirty="0">
                          <a:latin typeface="Tahoma"/>
                          <a:cs typeface="Tahoma"/>
                        </a:rPr>
                        <a:t>sử</a:t>
                      </a:r>
                      <a:r>
                        <a:rPr sz="1600" spc="210" dirty="0">
                          <a:latin typeface="Tahoma"/>
                          <a:cs typeface="Tahoma"/>
                        </a:rPr>
                        <a:t> </a:t>
                      </a:r>
                      <a:r>
                        <a:rPr sz="1600" dirty="0">
                          <a:latin typeface="Tahoma"/>
                          <a:cs typeface="Tahoma"/>
                        </a:rPr>
                        <a:t>dụng</a:t>
                      </a:r>
                      <a:r>
                        <a:rPr sz="1600" spc="195" dirty="0">
                          <a:latin typeface="Tahoma"/>
                          <a:cs typeface="Tahoma"/>
                        </a:rPr>
                        <a:t> </a:t>
                      </a:r>
                      <a:r>
                        <a:rPr sz="1600" dirty="0">
                          <a:latin typeface="Tahoma"/>
                          <a:cs typeface="Tahoma"/>
                        </a:rPr>
                        <a:t>đất,</a:t>
                      </a:r>
                      <a:r>
                        <a:rPr sz="1600" spc="190" dirty="0">
                          <a:latin typeface="Tahoma"/>
                          <a:cs typeface="Tahoma"/>
                        </a:rPr>
                        <a:t> </a:t>
                      </a:r>
                      <a:r>
                        <a:rPr sz="1600" dirty="0">
                          <a:latin typeface="Tahoma"/>
                          <a:cs typeface="Tahoma"/>
                        </a:rPr>
                        <a:t>đất</a:t>
                      </a:r>
                      <a:r>
                        <a:rPr sz="1600" spc="204" dirty="0">
                          <a:latin typeface="Tahoma"/>
                          <a:cs typeface="Tahoma"/>
                        </a:rPr>
                        <a:t> </a:t>
                      </a:r>
                      <a:r>
                        <a:rPr sz="1600" dirty="0">
                          <a:latin typeface="Tahoma"/>
                          <a:cs typeface="Tahoma"/>
                        </a:rPr>
                        <a:t>có</a:t>
                      </a:r>
                      <a:r>
                        <a:rPr sz="1600" spc="195" dirty="0">
                          <a:latin typeface="Tahoma"/>
                          <a:cs typeface="Tahoma"/>
                        </a:rPr>
                        <a:t> </a:t>
                      </a:r>
                      <a:r>
                        <a:rPr sz="1600" dirty="0">
                          <a:latin typeface="Tahoma"/>
                          <a:cs typeface="Tahoma"/>
                        </a:rPr>
                        <a:t>mặt</a:t>
                      </a:r>
                      <a:r>
                        <a:rPr sz="1600" spc="190" dirty="0">
                          <a:latin typeface="Tahoma"/>
                          <a:cs typeface="Tahoma"/>
                        </a:rPr>
                        <a:t> </a:t>
                      </a:r>
                      <a:r>
                        <a:rPr sz="1600" dirty="0">
                          <a:latin typeface="Tahoma"/>
                          <a:cs typeface="Tahoma"/>
                        </a:rPr>
                        <a:t>nước</a:t>
                      </a:r>
                      <a:r>
                        <a:rPr sz="1600" spc="204" dirty="0">
                          <a:latin typeface="Tahoma"/>
                          <a:cs typeface="Tahoma"/>
                        </a:rPr>
                        <a:t> </a:t>
                      </a:r>
                      <a:r>
                        <a:rPr sz="1600" dirty="0">
                          <a:latin typeface="Tahoma"/>
                          <a:cs typeface="Tahoma"/>
                        </a:rPr>
                        <a:t>của</a:t>
                      </a:r>
                      <a:r>
                        <a:rPr sz="1600" spc="190" dirty="0">
                          <a:latin typeface="Tahoma"/>
                          <a:cs typeface="Tahoma"/>
                        </a:rPr>
                        <a:t> </a:t>
                      </a:r>
                      <a:r>
                        <a:rPr sz="1600" dirty="0">
                          <a:latin typeface="Tahoma"/>
                          <a:cs typeface="Tahoma"/>
                        </a:rPr>
                        <a:t>khu</a:t>
                      </a:r>
                      <a:r>
                        <a:rPr sz="1600" spc="195" dirty="0">
                          <a:latin typeface="Tahoma"/>
                          <a:cs typeface="Tahoma"/>
                        </a:rPr>
                        <a:t> </a:t>
                      </a:r>
                      <a:r>
                        <a:rPr sz="1600" dirty="0">
                          <a:latin typeface="Tahoma"/>
                          <a:cs typeface="Tahoma"/>
                        </a:rPr>
                        <a:t>bảo</a:t>
                      </a:r>
                      <a:r>
                        <a:rPr sz="1600" spc="204" dirty="0">
                          <a:latin typeface="Tahoma"/>
                          <a:cs typeface="Tahoma"/>
                        </a:rPr>
                        <a:t> </a:t>
                      </a:r>
                      <a:r>
                        <a:rPr sz="1600" dirty="0">
                          <a:latin typeface="Tahoma"/>
                          <a:cs typeface="Tahoma"/>
                        </a:rPr>
                        <a:t>tồn</a:t>
                      </a:r>
                      <a:r>
                        <a:rPr sz="1600" spc="195" dirty="0">
                          <a:latin typeface="Tahoma"/>
                          <a:cs typeface="Tahoma"/>
                        </a:rPr>
                        <a:t> </a:t>
                      </a:r>
                      <a:r>
                        <a:rPr sz="1600" dirty="0">
                          <a:latin typeface="Tahoma"/>
                          <a:cs typeface="Tahoma"/>
                        </a:rPr>
                        <a:t>thiên</a:t>
                      </a:r>
                      <a:r>
                        <a:rPr sz="1600" spc="195" dirty="0">
                          <a:latin typeface="Tahoma"/>
                          <a:cs typeface="Tahoma"/>
                        </a:rPr>
                        <a:t> </a:t>
                      </a:r>
                      <a:r>
                        <a:rPr sz="1600" spc="-10" dirty="0">
                          <a:latin typeface="Tahoma"/>
                          <a:cs typeface="Tahoma"/>
                        </a:rPr>
                        <a:t>nhiên </a:t>
                      </a:r>
                      <a:r>
                        <a:rPr sz="1600" dirty="0">
                          <a:latin typeface="Tahoma"/>
                          <a:cs typeface="Tahoma"/>
                        </a:rPr>
                        <a:t>theo</a:t>
                      </a:r>
                      <a:r>
                        <a:rPr sz="1600" spc="-35" dirty="0">
                          <a:latin typeface="Tahoma"/>
                          <a:cs typeface="Tahoma"/>
                        </a:rPr>
                        <a:t> </a:t>
                      </a:r>
                      <a:r>
                        <a:rPr sz="1600" dirty="0">
                          <a:latin typeface="Tahoma"/>
                          <a:cs typeface="Tahoma"/>
                        </a:rPr>
                        <a:t>quy</a:t>
                      </a:r>
                      <a:r>
                        <a:rPr sz="1600" spc="-40" dirty="0">
                          <a:latin typeface="Tahoma"/>
                          <a:cs typeface="Tahoma"/>
                        </a:rPr>
                        <a:t> </a:t>
                      </a:r>
                      <a:r>
                        <a:rPr sz="1600" dirty="0">
                          <a:latin typeface="Tahoma"/>
                          <a:cs typeface="Tahoma"/>
                        </a:rPr>
                        <a:t>định</a:t>
                      </a:r>
                      <a:r>
                        <a:rPr sz="1600" spc="-40" dirty="0">
                          <a:latin typeface="Tahoma"/>
                          <a:cs typeface="Tahoma"/>
                        </a:rPr>
                        <a:t> </a:t>
                      </a:r>
                      <a:r>
                        <a:rPr sz="1600" dirty="0">
                          <a:latin typeface="Tahoma"/>
                          <a:cs typeface="Tahoma"/>
                        </a:rPr>
                        <a:t>của</a:t>
                      </a:r>
                      <a:r>
                        <a:rPr sz="1600" spc="-35" dirty="0">
                          <a:latin typeface="Tahoma"/>
                          <a:cs typeface="Tahoma"/>
                        </a:rPr>
                        <a:t> </a:t>
                      </a:r>
                      <a:r>
                        <a:rPr sz="1600" dirty="0">
                          <a:latin typeface="Tahoma"/>
                          <a:cs typeface="Tahoma"/>
                        </a:rPr>
                        <a:t>pháp</a:t>
                      </a:r>
                      <a:r>
                        <a:rPr sz="1600" spc="-40" dirty="0">
                          <a:latin typeface="Tahoma"/>
                          <a:cs typeface="Tahoma"/>
                        </a:rPr>
                        <a:t> </a:t>
                      </a:r>
                      <a:r>
                        <a:rPr sz="1600" dirty="0">
                          <a:latin typeface="Tahoma"/>
                          <a:cs typeface="Tahoma"/>
                        </a:rPr>
                        <a:t>luật</a:t>
                      </a:r>
                      <a:r>
                        <a:rPr sz="1600" spc="-35" dirty="0">
                          <a:latin typeface="Tahoma"/>
                          <a:cs typeface="Tahoma"/>
                        </a:rPr>
                        <a:t> </a:t>
                      </a:r>
                      <a:r>
                        <a:rPr sz="1600" dirty="0">
                          <a:latin typeface="Tahoma"/>
                          <a:cs typeface="Tahoma"/>
                        </a:rPr>
                        <a:t>về</a:t>
                      </a:r>
                      <a:r>
                        <a:rPr sz="1600" spc="-35" dirty="0">
                          <a:latin typeface="Tahoma"/>
                          <a:cs typeface="Tahoma"/>
                        </a:rPr>
                        <a:t> </a:t>
                      </a:r>
                      <a:r>
                        <a:rPr sz="1600" dirty="0">
                          <a:latin typeface="Tahoma"/>
                          <a:cs typeface="Tahoma"/>
                        </a:rPr>
                        <a:t>đa</a:t>
                      </a:r>
                      <a:r>
                        <a:rPr sz="1600" spc="-50" dirty="0">
                          <a:latin typeface="Tahoma"/>
                          <a:cs typeface="Tahoma"/>
                        </a:rPr>
                        <a:t> </a:t>
                      </a:r>
                      <a:r>
                        <a:rPr sz="1600" dirty="0">
                          <a:latin typeface="Tahoma"/>
                          <a:cs typeface="Tahoma"/>
                        </a:rPr>
                        <a:t>dạng</a:t>
                      </a:r>
                      <a:r>
                        <a:rPr sz="1600" spc="-25" dirty="0">
                          <a:latin typeface="Tahoma"/>
                          <a:cs typeface="Tahoma"/>
                        </a:rPr>
                        <a:t> </a:t>
                      </a:r>
                      <a:r>
                        <a:rPr sz="1600" dirty="0">
                          <a:latin typeface="Tahoma"/>
                          <a:cs typeface="Tahoma"/>
                        </a:rPr>
                        <a:t>sinh</a:t>
                      </a:r>
                      <a:r>
                        <a:rPr sz="1600" spc="-40" dirty="0">
                          <a:latin typeface="Tahoma"/>
                          <a:cs typeface="Tahoma"/>
                        </a:rPr>
                        <a:t> </a:t>
                      </a:r>
                      <a:r>
                        <a:rPr sz="1600" dirty="0">
                          <a:latin typeface="Tahoma"/>
                          <a:cs typeface="Tahoma"/>
                        </a:rPr>
                        <a:t>học,</a:t>
                      </a:r>
                      <a:r>
                        <a:rPr sz="1600" spc="-20" dirty="0">
                          <a:latin typeface="Tahoma"/>
                          <a:cs typeface="Tahoma"/>
                        </a:rPr>
                        <a:t> </a:t>
                      </a:r>
                      <a:r>
                        <a:rPr sz="1600" dirty="0">
                          <a:latin typeface="Tahoma"/>
                          <a:cs typeface="Tahoma"/>
                        </a:rPr>
                        <a:t>lâm</a:t>
                      </a:r>
                      <a:r>
                        <a:rPr sz="1600" spc="-30" dirty="0">
                          <a:latin typeface="Tahoma"/>
                          <a:cs typeface="Tahoma"/>
                        </a:rPr>
                        <a:t> </a:t>
                      </a:r>
                      <a:r>
                        <a:rPr sz="1600" dirty="0">
                          <a:latin typeface="Tahoma"/>
                          <a:cs typeface="Tahoma"/>
                        </a:rPr>
                        <a:t>nghiệp,</a:t>
                      </a:r>
                      <a:r>
                        <a:rPr sz="1600" spc="-40" dirty="0">
                          <a:latin typeface="Tahoma"/>
                          <a:cs typeface="Tahoma"/>
                        </a:rPr>
                        <a:t> </a:t>
                      </a:r>
                      <a:r>
                        <a:rPr sz="1600" dirty="0">
                          <a:latin typeface="Tahoma"/>
                          <a:cs typeface="Tahoma"/>
                        </a:rPr>
                        <a:t>thủy</a:t>
                      </a:r>
                      <a:r>
                        <a:rPr sz="1600" spc="-30" dirty="0">
                          <a:latin typeface="Tahoma"/>
                          <a:cs typeface="Tahoma"/>
                        </a:rPr>
                        <a:t> </a:t>
                      </a:r>
                      <a:r>
                        <a:rPr sz="1600" dirty="0">
                          <a:latin typeface="Tahoma"/>
                          <a:cs typeface="Tahoma"/>
                        </a:rPr>
                        <a:t>sản;</a:t>
                      </a:r>
                      <a:r>
                        <a:rPr sz="1600" spc="-40" dirty="0">
                          <a:latin typeface="Tahoma"/>
                          <a:cs typeface="Tahoma"/>
                        </a:rPr>
                        <a:t> </a:t>
                      </a:r>
                      <a:r>
                        <a:rPr sz="1600" spc="-50" dirty="0">
                          <a:latin typeface="Tahoma"/>
                          <a:cs typeface="Tahoma"/>
                        </a:rPr>
                        <a:t>…</a:t>
                      </a:r>
                      <a:endParaRPr sz="1600">
                        <a:latin typeface="Tahoma"/>
                        <a:cs typeface="Tahom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3"/>
                  </a:ext>
                </a:extLst>
              </a:tr>
              <a:tr h="989998">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marR="81915" algn="just">
                        <a:lnSpc>
                          <a:spcPct val="100000"/>
                        </a:lnSpc>
                        <a:spcBef>
                          <a:spcPts val="360"/>
                        </a:spcBef>
                      </a:pPr>
                      <a:r>
                        <a:rPr sz="1600" dirty="0">
                          <a:latin typeface="Tahoma"/>
                          <a:cs typeface="Tahoma"/>
                        </a:rPr>
                        <a:t>d)</a:t>
                      </a:r>
                      <a:r>
                        <a:rPr sz="1600" spc="150" dirty="0">
                          <a:latin typeface="Tahoma"/>
                          <a:cs typeface="Tahoma"/>
                        </a:rPr>
                        <a:t> </a:t>
                      </a:r>
                      <a:r>
                        <a:rPr sz="1600" dirty="0">
                          <a:latin typeface="Tahoma"/>
                          <a:cs typeface="Tahoma"/>
                        </a:rPr>
                        <a:t>Dự</a:t>
                      </a:r>
                      <a:r>
                        <a:rPr sz="1600" spc="155" dirty="0">
                          <a:latin typeface="Tahoma"/>
                          <a:cs typeface="Tahoma"/>
                        </a:rPr>
                        <a:t> </a:t>
                      </a:r>
                      <a:r>
                        <a:rPr sz="1600" dirty="0">
                          <a:latin typeface="Tahoma"/>
                          <a:cs typeface="Tahoma"/>
                        </a:rPr>
                        <a:t>án</a:t>
                      </a:r>
                      <a:r>
                        <a:rPr sz="1600" spc="150" dirty="0">
                          <a:latin typeface="Tahoma"/>
                          <a:cs typeface="Tahoma"/>
                        </a:rPr>
                        <a:t> </a:t>
                      </a:r>
                      <a:r>
                        <a:rPr sz="1600" dirty="0">
                          <a:latin typeface="Tahoma"/>
                          <a:cs typeface="Tahoma"/>
                        </a:rPr>
                        <a:t>có</a:t>
                      </a:r>
                      <a:r>
                        <a:rPr sz="1600" spc="150" dirty="0">
                          <a:latin typeface="Tahoma"/>
                          <a:cs typeface="Tahoma"/>
                        </a:rPr>
                        <a:t> </a:t>
                      </a:r>
                      <a:r>
                        <a:rPr sz="1600" dirty="0">
                          <a:latin typeface="Tahoma"/>
                          <a:cs typeface="Tahoma"/>
                        </a:rPr>
                        <a:t>sử</a:t>
                      </a:r>
                      <a:r>
                        <a:rPr sz="1600" spc="170" dirty="0">
                          <a:latin typeface="Tahoma"/>
                          <a:cs typeface="Tahoma"/>
                        </a:rPr>
                        <a:t> </a:t>
                      </a:r>
                      <a:r>
                        <a:rPr sz="1600" dirty="0">
                          <a:latin typeface="Tahoma"/>
                          <a:cs typeface="Tahoma"/>
                        </a:rPr>
                        <a:t>dụng</a:t>
                      </a:r>
                      <a:r>
                        <a:rPr sz="1600" spc="155" dirty="0">
                          <a:latin typeface="Tahoma"/>
                          <a:cs typeface="Tahoma"/>
                        </a:rPr>
                        <a:t> </a:t>
                      </a:r>
                      <a:r>
                        <a:rPr sz="1600" dirty="0">
                          <a:latin typeface="Tahoma"/>
                          <a:cs typeface="Tahoma"/>
                        </a:rPr>
                        <a:t>đất,</a:t>
                      </a:r>
                      <a:r>
                        <a:rPr sz="1600" spc="150" dirty="0">
                          <a:latin typeface="Tahoma"/>
                          <a:cs typeface="Tahoma"/>
                        </a:rPr>
                        <a:t> </a:t>
                      </a:r>
                      <a:r>
                        <a:rPr sz="1600" dirty="0">
                          <a:latin typeface="Tahoma"/>
                          <a:cs typeface="Tahoma"/>
                        </a:rPr>
                        <a:t>đất</a:t>
                      </a:r>
                      <a:r>
                        <a:rPr sz="1600" spc="145" dirty="0">
                          <a:latin typeface="Tahoma"/>
                          <a:cs typeface="Tahoma"/>
                        </a:rPr>
                        <a:t> </a:t>
                      </a:r>
                      <a:r>
                        <a:rPr sz="1600" dirty="0">
                          <a:latin typeface="Tahoma"/>
                          <a:cs typeface="Tahoma"/>
                        </a:rPr>
                        <a:t>có</a:t>
                      </a:r>
                      <a:r>
                        <a:rPr sz="1600" spc="160" dirty="0">
                          <a:latin typeface="Tahoma"/>
                          <a:cs typeface="Tahoma"/>
                        </a:rPr>
                        <a:t> </a:t>
                      </a:r>
                      <a:r>
                        <a:rPr sz="1600" dirty="0">
                          <a:latin typeface="Tahoma"/>
                          <a:cs typeface="Tahoma"/>
                        </a:rPr>
                        <a:t>mặt</a:t>
                      </a:r>
                      <a:r>
                        <a:rPr sz="1600" spc="150" dirty="0">
                          <a:latin typeface="Tahoma"/>
                          <a:cs typeface="Tahoma"/>
                        </a:rPr>
                        <a:t> </a:t>
                      </a:r>
                      <a:r>
                        <a:rPr sz="1600" dirty="0">
                          <a:latin typeface="Tahoma"/>
                          <a:cs typeface="Tahoma"/>
                        </a:rPr>
                        <a:t>nước</a:t>
                      </a:r>
                      <a:r>
                        <a:rPr sz="1600" spc="145" dirty="0">
                          <a:latin typeface="Tahoma"/>
                          <a:cs typeface="Tahoma"/>
                        </a:rPr>
                        <a:t> </a:t>
                      </a:r>
                      <a:r>
                        <a:rPr sz="1600" dirty="0">
                          <a:latin typeface="Tahoma"/>
                          <a:cs typeface="Tahoma"/>
                        </a:rPr>
                        <a:t>của</a:t>
                      </a:r>
                      <a:r>
                        <a:rPr sz="1600" spc="165" dirty="0">
                          <a:latin typeface="Tahoma"/>
                          <a:cs typeface="Tahoma"/>
                        </a:rPr>
                        <a:t> </a:t>
                      </a:r>
                      <a:r>
                        <a:rPr sz="1600" dirty="0">
                          <a:latin typeface="Tahoma"/>
                          <a:cs typeface="Tahoma"/>
                        </a:rPr>
                        <a:t>di</a:t>
                      </a:r>
                      <a:r>
                        <a:rPr sz="1600" spc="150" dirty="0">
                          <a:latin typeface="Tahoma"/>
                          <a:cs typeface="Tahoma"/>
                        </a:rPr>
                        <a:t> </a:t>
                      </a:r>
                      <a:r>
                        <a:rPr sz="1600" dirty="0">
                          <a:latin typeface="Tahoma"/>
                          <a:cs typeface="Tahoma"/>
                        </a:rPr>
                        <a:t>tích</a:t>
                      </a:r>
                      <a:r>
                        <a:rPr sz="1600" spc="155" dirty="0">
                          <a:latin typeface="Tahoma"/>
                          <a:cs typeface="Tahoma"/>
                        </a:rPr>
                        <a:t> </a:t>
                      </a:r>
                      <a:r>
                        <a:rPr sz="1600" dirty="0">
                          <a:latin typeface="Tahoma"/>
                          <a:cs typeface="Tahoma"/>
                        </a:rPr>
                        <a:t>lịch</a:t>
                      </a:r>
                      <a:r>
                        <a:rPr sz="1600" spc="150" dirty="0">
                          <a:latin typeface="Tahoma"/>
                          <a:cs typeface="Tahoma"/>
                        </a:rPr>
                        <a:t> </a:t>
                      </a:r>
                      <a:r>
                        <a:rPr sz="1600" dirty="0">
                          <a:latin typeface="Tahoma"/>
                          <a:cs typeface="Tahoma"/>
                        </a:rPr>
                        <a:t>sử</a:t>
                      </a:r>
                      <a:r>
                        <a:rPr sz="1600" spc="165" dirty="0">
                          <a:latin typeface="Tahoma"/>
                          <a:cs typeface="Tahoma"/>
                        </a:rPr>
                        <a:t> </a:t>
                      </a:r>
                      <a:r>
                        <a:rPr sz="1600" dirty="0">
                          <a:latin typeface="Tahoma"/>
                          <a:cs typeface="Tahoma"/>
                        </a:rPr>
                        <a:t>-</a:t>
                      </a:r>
                      <a:r>
                        <a:rPr sz="1600" spc="145" dirty="0">
                          <a:latin typeface="Tahoma"/>
                          <a:cs typeface="Tahoma"/>
                        </a:rPr>
                        <a:t> </a:t>
                      </a:r>
                      <a:r>
                        <a:rPr sz="1600" dirty="0">
                          <a:latin typeface="Tahoma"/>
                          <a:cs typeface="Tahoma"/>
                        </a:rPr>
                        <a:t>văn</a:t>
                      </a:r>
                      <a:r>
                        <a:rPr sz="1600" spc="150" dirty="0">
                          <a:latin typeface="Tahoma"/>
                          <a:cs typeface="Tahoma"/>
                        </a:rPr>
                        <a:t> </a:t>
                      </a:r>
                      <a:r>
                        <a:rPr sz="1600" spc="-20" dirty="0">
                          <a:latin typeface="Tahoma"/>
                          <a:cs typeface="Tahoma"/>
                        </a:rPr>
                        <a:t>hóa, </a:t>
                      </a:r>
                      <a:r>
                        <a:rPr sz="1600" dirty="0">
                          <a:latin typeface="Tahoma"/>
                          <a:cs typeface="Tahoma"/>
                        </a:rPr>
                        <a:t>danh</a:t>
                      </a:r>
                      <a:r>
                        <a:rPr sz="1600" spc="45" dirty="0">
                          <a:latin typeface="Tahoma"/>
                          <a:cs typeface="Tahoma"/>
                        </a:rPr>
                        <a:t> </a:t>
                      </a:r>
                      <a:r>
                        <a:rPr sz="1600" dirty="0">
                          <a:latin typeface="Tahoma"/>
                          <a:cs typeface="Tahoma"/>
                        </a:rPr>
                        <a:t>lam</a:t>
                      </a:r>
                      <a:r>
                        <a:rPr sz="1600" spc="55" dirty="0">
                          <a:latin typeface="Tahoma"/>
                          <a:cs typeface="Tahoma"/>
                        </a:rPr>
                        <a:t> </a:t>
                      </a:r>
                      <a:r>
                        <a:rPr sz="1600" dirty="0">
                          <a:latin typeface="Tahoma"/>
                          <a:cs typeface="Tahoma"/>
                        </a:rPr>
                        <a:t>thắng</a:t>
                      </a:r>
                      <a:r>
                        <a:rPr sz="1600" spc="55" dirty="0">
                          <a:latin typeface="Tahoma"/>
                          <a:cs typeface="Tahoma"/>
                        </a:rPr>
                        <a:t> </a:t>
                      </a:r>
                      <a:r>
                        <a:rPr sz="1600" dirty="0">
                          <a:latin typeface="Tahoma"/>
                          <a:cs typeface="Tahoma"/>
                        </a:rPr>
                        <a:t>cảnh</a:t>
                      </a:r>
                      <a:r>
                        <a:rPr sz="1600" spc="40" dirty="0">
                          <a:latin typeface="Tahoma"/>
                          <a:cs typeface="Tahoma"/>
                        </a:rPr>
                        <a:t> </a:t>
                      </a:r>
                      <a:r>
                        <a:rPr sz="1600" dirty="0">
                          <a:latin typeface="Tahoma"/>
                          <a:cs typeface="Tahoma"/>
                        </a:rPr>
                        <a:t>đã</a:t>
                      </a:r>
                      <a:r>
                        <a:rPr sz="1600" spc="55" dirty="0">
                          <a:latin typeface="Tahoma"/>
                          <a:cs typeface="Tahoma"/>
                        </a:rPr>
                        <a:t> </a:t>
                      </a:r>
                      <a:r>
                        <a:rPr sz="1600" dirty="0">
                          <a:latin typeface="Tahoma"/>
                          <a:cs typeface="Tahoma"/>
                        </a:rPr>
                        <a:t>được</a:t>
                      </a:r>
                      <a:r>
                        <a:rPr sz="1600" spc="50" dirty="0">
                          <a:latin typeface="Tahoma"/>
                          <a:cs typeface="Tahoma"/>
                        </a:rPr>
                        <a:t> </a:t>
                      </a:r>
                      <a:r>
                        <a:rPr sz="1600" dirty="0">
                          <a:latin typeface="Tahoma"/>
                          <a:cs typeface="Tahoma"/>
                        </a:rPr>
                        <a:t>xếp</a:t>
                      </a:r>
                      <a:r>
                        <a:rPr sz="1600" spc="55" dirty="0">
                          <a:latin typeface="Tahoma"/>
                          <a:cs typeface="Tahoma"/>
                        </a:rPr>
                        <a:t> </a:t>
                      </a:r>
                      <a:r>
                        <a:rPr sz="1600" dirty="0">
                          <a:latin typeface="Tahoma"/>
                          <a:cs typeface="Tahoma"/>
                        </a:rPr>
                        <a:t>hạng</a:t>
                      </a:r>
                      <a:r>
                        <a:rPr sz="1600" spc="55" dirty="0">
                          <a:latin typeface="Tahoma"/>
                          <a:cs typeface="Tahoma"/>
                        </a:rPr>
                        <a:t> </a:t>
                      </a:r>
                      <a:r>
                        <a:rPr sz="1600" dirty="0">
                          <a:latin typeface="Tahoma"/>
                          <a:cs typeface="Tahoma"/>
                        </a:rPr>
                        <a:t>theo</a:t>
                      </a:r>
                      <a:r>
                        <a:rPr sz="1600" spc="45" dirty="0">
                          <a:latin typeface="Tahoma"/>
                          <a:cs typeface="Tahoma"/>
                        </a:rPr>
                        <a:t> </a:t>
                      </a:r>
                      <a:r>
                        <a:rPr sz="1600" dirty="0">
                          <a:latin typeface="Tahoma"/>
                          <a:cs typeface="Tahoma"/>
                        </a:rPr>
                        <a:t>quy</a:t>
                      </a:r>
                      <a:r>
                        <a:rPr sz="1600" spc="55" dirty="0">
                          <a:latin typeface="Tahoma"/>
                          <a:cs typeface="Tahoma"/>
                        </a:rPr>
                        <a:t> </a:t>
                      </a:r>
                      <a:r>
                        <a:rPr sz="1600" dirty="0">
                          <a:latin typeface="Tahoma"/>
                          <a:cs typeface="Tahoma"/>
                        </a:rPr>
                        <a:t>định</a:t>
                      </a:r>
                      <a:r>
                        <a:rPr sz="1600" spc="50" dirty="0">
                          <a:latin typeface="Tahoma"/>
                          <a:cs typeface="Tahoma"/>
                        </a:rPr>
                        <a:t> </a:t>
                      </a:r>
                      <a:r>
                        <a:rPr sz="1600" dirty="0">
                          <a:latin typeface="Tahoma"/>
                          <a:cs typeface="Tahoma"/>
                        </a:rPr>
                        <a:t>của</a:t>
                      </a:r>
                      <a:r>
                        <a:rPr sz="1600" spc="55" dirty="0">
                          <a:latin typeface="Tahoma"/>
                          <a:cs typeface="Tahoma"/>
                        </a:rPr>
                        <a:t> </a:t>
                      </a:r>
                      <a:r>
                        <a:rPr sz="1600" dirty="0">
                          <a:latin typeface="Tahoma"/>
                          <a:cs typeface="Tahoma"/>
                        </a:rPr>
                        <a:t>pháp</a:t>
                      </a:r>
                      <a:r>
                        <a:rPr sz="1600" spc="55" dirty="0">
                          <a:latin typeface="Tahoma"/>
                          <a:cs typeface="Tahoma"/>
                        </a:rPr>
                        <a:t> </a:t>
                      </a:r>
                      <a:r>
                        <a:rPr sz="1600" dirty="0">
                          <a:latin typeface="Tahoma"/>
                          <a:cs typeface="Tahoma"/>
                        </a:rPr>
                        <a:t>luật</a:t>
                      </a:r>
                      <a:r>
                        <a:rPr sz="1600" spc="45" dirty="0">
                          <a:latin typeface="Tahoma"/>
                          <a:cs typeface="Tahoma"/>
                        </a:rPr>
                        <a:t> </a:t>
                      </a:r>
                      <a:r>
                        <a:rPr sz="1600" dirty="0">
                          <a:latin typeface="Tahoma"/>
                          <a:cs typeface="Tahoma"/>
                        </a:rPr>
                        <a:t>về</a:t>
                      </a:r>
                      <a:r>
                        <a:rPr sz="1600" spc="50" dirty="0">
                          <a:latin typeface="Tahoma"/>
                          <a:cs typeface="Tahoma"/>
                        </a:rPr>
                        <a:t> </a:t>
                      </a:r>
                      <a:r>
                        <a:rPr sz="1600" spc="-25" dirty="0">
                          <a:latin typeface="Tahoma"/>
                          <a:cs typeface="Tahoma"/>
                        </a:rPr>
                        <a:t>di </a:t>
                      </a:r>
                      <a:r>
                        <a:rPr sz="1600" dirty="0">
                          <a:latin typeface="Tahoma"/>
                          <a:cs typeface="Tahoma"/>
                        </a:rPr>
                        <a:t>sản</a:t>
                      </a:r>
                      <a:r>
                        <a:rPr sz="1600" spc="-40" dirty="0">
                          <a:latin typeface="Tahoma"/>
                          <a:cs typeface="Tahoma"/>
                        </a:rPr>
                        <a:t> </a:t>
                      </a:r>
                      <a:r>
                        <a:rPr sz="1600" dirty="0">
                          <a:latin typeface="Tahoma"/>
                          <a:cs typeface="Tahoma"/>
                        </a:rPr>
                        <a:t>văn</a:t>
                      </a:r>
                      <a:r>
                        <a:rPr sz="1600" spc="-35" dirty="0">
                          <a:latin typeface="Tahoma"/>
                          <a:cs typeface="Tahoma"/>
                        </a:rPr>
                        <a:t> </a:t>
                      </a:r>
                      <a:r>
                        <a:rPr sz="1600" dirty="0">
                          <a:latin typeface="Tahoma"/>
                          <a:cs typeface="Tahoma"/>
                        </a:rPr>
                        <a:t>hóa</a:t>
                      </a:r>
                      <a:r>
                        <a:rPr sz="1600" spc="-30" dirty="0">
                          <a:latin typeface="Tahoma"/>
                          <a:cs typeface="Tahoma"/>
                        </a:rPr>
                        <a:t> </a:t>
                      </a:r>
                      <a:r>
                        <a:rPr sz="1600" spc="-50" dirty="0">
                          <a:latin typeface="Tahoma"/>
                          <a:cs typeface="Tahoma"/>
                        </a:rPr>
                        <a:t>…</a:t>
                      </a:r>
                      <a:endParaRPr sz="1600">
                        <a:latin typeface="Tahoma"/>
                        <a:cs typeface="Tahom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4"/>
                  </a:ext>
                </a:extLst>
              </a:tr>
              <a:tr h="696439">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a:lnSpc>
                          <a:spcPct val="100000"/>
                        </a:lnSpc>
                        <a:spcBef>
                          <a:spcPts val="360"/>
                        </a:spcBef>
                      </a:pPr>
                      <a:r>
                        <a:rPr sz="1600" dirty="0">
                          <a:solidFill>
                            <a:srgbClr val="00B050"/>
                          </a:solidFill>
                          <a:latin typeface="Tahoma"/>
                          <a:cs typeface="Tahoma"/>
                        </a:rPr>
                        <a:t>đ)</a:t>
                      </a:r>
                      <a:r>
                        <a:rPr sz="1600" spc="-25" dirty="0">
                          <a:solidFill>
                            <a:srgbClr val="00B050"/>
                          </a:solidFill>
                          <a:latin typeface="Tahoma"/>
                          <a:cs typeface="Tahoma"/>
                        </a:rPr>
                        <a:t> </a:t>
                      </a:r>
                      <a:r>
                        <a:rPr sz="1600" dirty="0">
                          <a:solidFill>
                            <a:srgbClr val="00B050"/>
                          </a:solidFill>
                          <a:latin typeface="Tahoma"/>
                          <a:cs typeface="Tahoma"/>
                        </a:rPr>
                        <a:t>Dự</a:t>
                      </a:r>
                      <a:r>
                        <a:rPr sz="1600" spc="-15" dirty="0">
                          <a:solidFill>
                            <a:srgbClr val="00B050"/>
                          </a:solidFill>
                          <a:latin typeface="Tahoma"/>
                          <a:cs typeface="Tahoma"/>
                        </a:rPr>
                        <a:t> </a:t>
                      </a:r>
                      <a:r>
                        <a:rPr sz="1600" dirty="0">
                          <a:solidFill>
                            <a:srgbClr val="00B050"/>
                          </a:solidFill>
                          <a:latin typeface="Tahoma"/>
                          <a:cs typeface="Tahoma"/>
                        </a:rPr>
                        <a:t>án</a:t>
                      </a:r>
                      <a:r>
                        <a:rPr sz="1600" spc="-25" dirty="0">
                          <a:solidFill>
                            <a:srgbClr val="00B050"/>
                          </a:solidFill>
                          <a:latin typeface="Tahoma"/>
                          <a:cs typeface="Tahoma"/>
                        </a:rPr>
                        <a:t> </a:t>
                      </a:r>
                      <a:r>
                        <a:rPr sz="1600" dirty="0">
                          <a:solidFill>
                            <a:srgbClr val="00B050"/>
                          </a:solidFill>
                          <a:latin typeface="Tahoma"/>
                          <a:cs typeface="Tahoma"/>
                        </a:rPr>
                        <a:t>có</a:t>
                      </a:r>
                      <a:r>
                        <a:rPr sz="1600" spc="-20" dirty="0">
                          <a:solidFill>
                            <a:srgbClr val="00B050"/>
                          </a:solidFill>
                          <a:latin typeface="Tahoma"/>
                          <a:cs typeface="Tahoma"/>
                        </a:rPr>
                        <a:t> </a:t>
                      </a:r>
                      <a:r>
                        <a:rPr sz="1600" dirty="0">
                          <a:solidFill>
                            <a:srgbClr val="00B050"/>
                          </a:solidFill>
                          <a:latin typeface="Tahoma"/>
                          <a:cs typeface="Tahoma"/>
                        </a:rPr>
                        <a:t>yêu</a:t>
                      </a:r>
                      <a:r>
                        <a:rPr sz="1600" spc="-40" dirty="0">
                          <a:solidFill>
                            <a:srgbClr val="00B050"/>
                          </a:solidFill>
                          <a:latin typeface="Tahoma"/>
                          <a:cs typeface="Tahoma"/>
                        </a:rPr>
                        <a:t> </a:t>
                      </a:r>
                      <a:r>
                        <a:rPr sz="1600" dirty="0">
                          <a:solidFill>
                            <a:srgbClr val="00B050"/>
                          </a:solidFill>
                          <a:latin typeface="Tahoma"/>
                          <a:cs typeface="Tahoma"/>
                        </a:rPr>
                        <a:t>cầu</a:t>
                      </a:r>
                      <a:r>
                        <a:rPr sz="1600" spc="-25" dirty="0">
                          <a:solidFill>
                            <a:srgbClr val="00B050"/>
                          </a:solidFill>
                          <a:latin typeface="Tahoma"/>
                          <a:cs typeface="Tahoma"/>
                        </a:rPr>
                        <a:t> </a:t>
                      </a:r>
                      <a:r>
                        <a:rPr sz="1600" dirty="0">
                          <a:solidFill>
                            <a:srgbClr val="00B050"/>
                          </a:solidFill>
                          <a:latin typeface="Tahoma"/>
                          <a:cs typeface="Tahoma"/>
                        </a:rPr>
                        <a:t>chuyển</a:t>
                      </a:r>
                      <a:r>
                        <a:rPr sz="1600" spc="-25" dirty="0">
                          <a:solidFill>
                            <a:srgbClr val="00B050"/>
                          </a:solidFill>
                          <a:latin typeface="Tahoma"/>
                          <a:cs typeface="Tahoma"/>
                        </a:rPr>
                        <a:t> </a:t>
                      </a:r>
                      <a:r>
                        <a:rPr sz="1600" dirty="0">
                          <a:solidFill>
                            <a:srgbClr val="00B050"/>
                          </a:solidFill>
                          <a:latin typeface="Tahoma"/>
                          <a:cs typeface="Tahoma"/>
                        </a:rPr>
                        <a:t>đổi</a:t>
                      </a:r>
                      <a:r>
                        <a:rPr sz="1600" spc="-25" dirty="0">
                          <a:solidFill>
                            <a:srgbClr val="00B050"/>
                          </a:solidFill>
                          <a:latin typeface="Tahoma"/>
                          <a:cs typeface="Tahoma"/>
                        </a:rPr>
                        <a:t> </a:t>
                      </a:r>
                      <a:r>
                        <a:rPr sz="1600" dirty="0">
                          <a:solidFill>
                            <a:srgbClr val="00B050"/>
                          </a:solidFill>
                          <a:latin typeface="Tahoma"/>
                          <a:cs typeface="Tahoma"/>
                        </a:rPr>
                        <a:t>mục</a:t>
                      </a:r>
                      <a:r>
                        <a:rPr sz="1600" spc="-25" dirty="0">
                          <a:solidFill>
                            <a:srgbClr val="00B050"/>
                          </a:solidFill>
                          <a:latin typeface="Tahoma"/>
                          <a:cs typeface="Tahoma"/>
                        </a:rPr>
                        <a:t> </a:t>
                      </a:r>
                      <a:r>
                        <a:rPr sz="1600" dirty="0">
                          <a:solidFill>
                            <a:srgbClr val="00B050"/>
                          </a:solidFill>
                          <a:latin typeface="Tahoma"/>
                          <a:cs typeface="Tahoma"/>
                        </a:rPr>
                        <a:t>đích</a:t>
                      </a:r>
                      <a:r>
                        <a:rPr sz="1600" spc="-25" dirty="0">
                          <a:solidFill>
                            <a:srgbClr val="00B050"/>
                          </a:solidFill>
                          <a:latin typeface="Tahoma"/>
                          <a:cs typeface="Tahoma"/>
                        </a:rPr>
                        <a:t> </a:t>
                      </a:r>
                      <a:r>
                        <a:rPr sz="1600" dirty="0">
                          <a:solidFill>
                            <a:srgbClr val="00B050"/>
                          </a:solidFill>
                          <a:latin typeface="Tahoma"/>
                          <a:cs typeface="Tahoma"/>
                        </a:rPr>
                        <a:t>sử</a:t>
                      </a:r>
                      <a:r>
                        <a:rPr sz="1600" spc="-15" dirty="0">
                          <a:solidFill>
                            <a:srgbClr val="00B050"/>
                          </a:solidFill>
                          <a:latin typeface="Tahoma"/>
                          <a:cs typeface="Tahoma"/>
                        </a:rPr>
                        <a:t> </a:t>
                      </a:r>
                      <a:r>
                        <a:rPr sz="1600" dirty="0">
                          <a:solidFill>
                            <a:srgbClr val="00B050"/>
                          </a:solidFill>
                          <a:latin typeface="Tahoma"/>
                          <a:cs typeface="Tahoma"/>
                        </a:rPr>
                        <a:t>dụng</a:t>
                      </a:r>
                      <a:r>
                        <a:rPr sz="1600" spc="-15" dirty="0">
                          <a:solidFill>
                            <a:srgbClr val="00B050"/>
                          </a:solidFill>
                          <a:latin typeface="Tahoma"/>
                          <a:cs typeface="Tahoma"/>
                        </a:rPr>
                        <a:t> </a:t>
                      </a:r>
                      <a:r>
                        <a:rPr sz="1600" dirty="0">
                          <a:solidFill>
                            <a:srgbClr val="00B050"/>
                          </a:solidFill>
                          <a:latin typeface="Tahoma"/>
                          <a:cs typeface="Tahoma"/>
                        </a:rPr>
                        <a:t>đất</a:t>
                      </a:r>
                      <a:r>
                        <a:rPr sz="1600" spc="-25" dirty="0">
                          <a:solidFill>
                            <a:srgbClr val="00B050"/>
                          </a:solidFill>
                          <a:latin typeface="Tahoma"/>
                          <a:cs typeface="Tahoma"/>
                        </a:rPr>
                        <a:t> </a:t>
                      </a:r>
                      <a:r>
                        <a:rPr sz="1600" dirty="0">
                          <a:solidFill>
                            <a:srgbClr val="00B050"/>
                          </a:solidFill>
                          <a:latin typeface="Tahoma"/>
                          <a:cs typeface="Tahoma"/>
                        </a:rPr>
                        <a:t>trồng</a:t>
                      </a:r>
                      <a:r>
                        <a:rPr sz="1600" spc="-20" dirty="0">
                          <a:solidFill>
                            <a:srgbClr val="00B050"/>
                          </a:solidFill>
                          <a:latin typeface="Tahoma"/>
                          <a:cs typeface="Tahoma"/>
                        </a:rPr>
                        <a:t> </a:t>
                      </a:r>
                      <a:r>
                        <a:rPr sz="1600" dirty="0">
                          <a:solidFill>
                            <a:srgbClr val="00B050"/>
                          </a:solidFill>
                          <a:latin typeface="Tahoma"/>
                          <a:cs typeface="Tahoma"/>
                        </a:rPr>
                        <a:t>lúa</a:t>
                      </a:r>
                      <a:r>
                        <a:rPr sz="1600" spc="-20" dirty="0">
                          <a:solidFill>
                            <a:srgbClr val="00B050"/>
                          </a:solidFill>
                          <a:latin typeface="Tahoma"/>
                          <a:cs typeface="Tahoma"/>
                        </a:rPr>
                        <a:t> </a:t>
                      </a:r>
                      <a:r>
                        <a:rPr sz="1600" dirty="0">
                          <a:solidFill>
                            <a:srgbClr val="00B050"/>
                          </a:solidFill>
                          <a:latin typeface="Tahoma"/>
                          <a:cs typeface="Tahoma"/>
                        </a:rPr>
                        <a:t>nước</a:t>
                      </a:r>
                      <a:r>
                        <a:rPr sz="1600" spc="-25" dirty="0">
                          <a:solidFill>
                            <a:srgbClr val="00B050"/>
                          </a:solidFill>
                          <a:latin typeface="Tahoma"/>
                          <a:cs typeface="Tahoma"/>
                        </a:rPr>
                        <a:t> </a:t>
                      </a:r>
                      <a:r>
                        <a:rPr sz="1600" dirty="0">
                          <a:solidFill>
                            <a:srgbClr val="00B050"/>
                          </a:solidFill>
                          <a:latin typeface="Tahoma"/>
                          <a:cs typeface="Tahoma"/>
                        </a:rPr>
                        <a:t>từ</a:t>
                      </a:r>
                      <a:r>
                        <a:rPr sz="1600" spc="-15" dirty="0">
                          <a:solidFill>
                            <a:srgbClr val="00B050"/>
                          </a:solidFill>
                          <a:latin typeface="Tahoma"/>
                          <a:cs typeface="Tahoma"/>
                        </a:rPr>
                        <a:t> </a:t>
                      </a:r>
                      <a:r>
                        <a:rPr sz="1600" spc="-25" dirty="0">
                          <a:solidFill>
                            <a:srgbClr val="00B050"/>
                          </a:solidFill>
                          <a:latin typeface="Tahoma"/>
                          <a:cs typeface="Tahoma"/>
                        </a:rPr>
                        <a:t>02</a:t>
                      </a:r>
                      <a:endParaRPr sz="1600" dirty="0">
                        <a:solidFill>
                          <a:srgbClr val="00B050"/>
                        </a:solidFill>
                        <a:latin typeface="Tahoma"/>
                        <a:cs typeface="Tahoma"/>
                      </a:endParaRPr>
                    </a:p>
                    <a:p>
                      <a:pPr marL="91440">
                        <a:lnSpc>
                          <a:spcPct val="100000"/>
                        </a:lnSpc>
                      </a:pPr>
                      <a:r>
                        <a:rPr sz="1600" dirty="0">
                          <a:solidFill>
                            <a:srgbClr val="00B050"/>
                          </a:solidFill>
                          <a:latin typeface="Tahoma"/>
                          <a:cs typeface="Tahoma"/>
                        </a:rPr>
                        <a:t>vụ</a:t>
                      </a:r>
                      <a:r>
                        <a:rPr sz="1600" spc="-35" dirty="0">
                          <a:solidFill>
                            <a:srgbClr val="00B050"/>
                          </a:solidFill>
                          <a:latin typeface="Tahoma"/>
                          <a:cs typeface="Tahoma"/>
                        </a:rPr>
                        <a:t> </a:t>
                      </a:r>
                      <a:r>
                        <a:rPr sz="1600" dirty="0">
                          <a:solidFill>
                            <a:srgbClr val="00B050"/>
                          </a:solidFill>
                          <a:latin typeface="Tahoma"/>
                          <a:cs typeface="Tahoma"/>
                        </a:rPr>
                        <a:t>trở</a:t>
                      </a:r>
                      <a:r>
                        <a:rPr sz="1600" spc="-15" dirty="0">
                          <a:solidFill>
                            <a:srgbClr val="00B050"/>
                          </a:solidFill>
                          <a:latin typeface="Tahoma"/>
                          <a:cs typeface="Tahoma"/>
                        </a:rPr>
                        <a:t> </a:t>
                      </a:r>
                      <a:r>
                        <a:rPr sz="1600" dirty="0">
                          <a:solidFill>
                            <a:srgbClr val="00B050"/>
                          </a:solidFill>
                          <a:latin typeface="Tahoma"/>
                          <a:cs typeface="Tahoma"/>
                        </a:rPr>
                        <a:t>lên</a:t>
                      </a:r>
                      <a:r>
                        <a:rPr sz="1600" spc="-45" dirty="0">
                          <a:solidFill>
                            <a:srgbClr val="00B050"/>
                          </a:solidFill>
                          <a:latin typeface="Tahoma"/>
                          <a:cs typeface="Tahoma"/>
                        </a:rPr>
                        <a:t> </a:t>
                      </a:r>
                      <a:r>
                        <a:rPr sz="1600" dirty="0">
                          <a:latin typeface="Tahoma"/>
                          <a:cs typeface="Tahoma"/>
                        </a:rPr>
                        <a:t>…</a:t>
                      </a:r>
                      <a:r>
                        <a:rPr sz="1600" spc="-20" dirty="0">
                          <a:latin typeface="Tahoma"/>
                          <a:cs typeface="Tahoma"/>
                        </a:rPr>
                        <a:t> </a:t>
                      </a:r>
                      <a:r>
                        <a:rPr sz="1600" dirty="0">
                          <a:latin typeface="Tahoma"/>
                          <a:cs typeface="Tahoma"/>
                        </a:rPr>
                        <a:t>;</a:t>
                      </a:r>
                      <a:r>
                        <a:rPr sz="1600" spc="-30" dirty="0">
                          <a:latin typeface="Tahoma"/>
                          <a:cs typeface="Tahoma"/>
                        </a:rPr>
                        <a:t> </a:t>
                      </a:r>
                      <a:r>
                        <a:rPr sz="1600" dirty="0">
                          <a:latin typeface="Tahoma"/>
                          <a:cs typeface="Tahoma"/>
                        </a:rPr>
                        <a:t>dự</a:t>
                      </a:r>
                      <a:r>
                        <a:rPr sz="1600" spc="-25" dirty="0">
                          <a:latin typeface="Tahoma"/>
                          <a:cs typeface="Tahoma"/>
                        </a:rPr>
                        <a:t> </a:t>
                      </a:r>
                      <a:r>
                        <a:rPr sz="1600" dirty="0">
                          <a:latin typeface="Tahoma"/>
                          <a:cs typeface="Tahoma"/>
                        </a:rPr>
                        <a:t>án</a:t>
                      </a:r>
                      <a:r>
                        <a:rPr sz="1600" spc="-45" dirty="0">
                          <a:latin typeface="Tahoma"/>
                          <a:cs typeface="Tahoma"/>
                        </a:rPr>
                        <a:t> </a:t>
                      </a:r>
                      <a:r>
                        <a:rPr sz="1600" dirty="0">
                          <a:latin typeface="Tahoma"/>
                          <a:cs typeface="Tahoma"/>
                        </a:rPr>
                        <a:t>có</a:t>
                      </a:r>
                      <a:r>
                        <a:rPr sz="1600" spc="-20" dirty="0">
                          <a:latin typeface="Tahoma"/>
                          <a:cs typeface="Tahoma"/>
                        </a:rPr>
                        <a:t> </a:t>
                      </a:r>
                      <a:r>
                        <a:rPr sz="1600" dirty="0">
                          <a:latin typeface="Tahoma"/>
                          <a:cs typeface="Tahoma"/>
                        </a:rPr>
                        <a:t>yêu</a:t>
                      </a:r>
                      <a:r>
                        <a:rPr sz="1600" spc="-35" dirty="0">
                          <a:latin typeface="Tahoma"/>
                          <a:cs typeface="Tahoma"/>
                        </a:rPr>
                        <a:t> </a:t>
                      </a:r>
                      <a:r>
                        <a:rPr sz="1600" dirty="0">
                          <a:latin typeface="Tahoma"/>
                          <a:cs typeface="Tahoma"/>
                        </a:rPr>
                        <a:t>cầu</a:t>
                      </a:r>
                      <a:r>
                        <a:rPr sz="1600" spc="-30" dirty="0">
                          <a:latin typeface="Tahoma"/>
                          <a:cs typeface="Tahoma"/>
                        </a:rPr>
                        <a:t> </a:t>
                      </a:r>
                      <a:r>
                        <a:rPr sz="1600" dirty="0">
                          <a:latin typeface="Tahoma"/>
                          <a:cs typeface="Tahoma"/>
                        </a:rPr>
                        <a:t>chuyển</a:t>
                      </a:r>
                      <a:r>
                        <a:rPr sz="1600" spc="-20" dirty="0">
                          <a:latin typeface="Tahoma"/>
                          <a:cs typeface="Tahoma"/>
                        </a:rPr>
                        <a:t> </a:t>
                      </a:r>
                      <a:r>
                        <a:rPr sz="1600" dirty="0">
                          <a:latin typeface="Tahoma"/>
                          <a:cs typeface="Tahoma"/>
                        </a:rPr>
                        <a:t>đổi</a:t>
                      </a:r>
                      <a:r>
                        <a:rPr sz="1600" spc="-35" dirty="0">
                          <a:latin typeface="Tahoma"/>
                          <a:cs typeface="Tahoma"/>
                        </a:rPr>
                        <a:t> </a:t>
                      </a:r>
                      <a:r>
                        <a:rPr sz="1600" dirty="0">
                          <a:latin typeface="Tahoma"/>
                          <a:cs typeface="Tahoma"/>
                        </a:rPr>
                        <a:t>mục</a:t>
                      </a:r>
                      <a:r>
                        <a:rPr sz="1600" spc="-25" dirty="0">
                          <a:latin typeface="Tahoma"/>
                          <a:cs typeface="Tahoma"/>
                        </a:rPr>
                        <a:t> </a:t>
                      </a:r>
                      <a:r>
                        <a:rPr sz="1600" dirty="0">
                          <a:latin typeface="Tahoma"/>
                          <a:cs typeface="Tahoma"/>
                        </a:rPr>
                        <a:t>đích</a:t>
                      </a:r>
                      <a:r>
                        <a:rPr sz="1600" spc="-30" dirty="0">
                          <a:latin typeface="Tahoma"/>
                          <a:cs typeface="Tahoma"/>
                        </a:rPr>
                        <a:t> </a:t>
                      </a:r>
                      <a:r>
                        <a:rPr sz="1600" dirty="0">
                          <a:latin typeface="Tahoma"/>
                          <a:cs typeface="Tahoma"/>
                        </a:rPr>
                        <a:t>sử</a:t>
                      </a:r>
                      <a:r>
                        <a:rPr sz="1600" spc="-10" dirty="0">
                          <a:latin typeface="Tahoma"/>
                          <a:cs typeface="Tahoma"/>
                        </a:rPr>
                        <a:t> </a:t>
                      </a:r>
                      <a:r>
                        <a:rPr sz="1600" dirty="0">
                          <a:latin typeface="Tahoma"/>
                          <a:cs typeface="Tahoma"/>
                        </a:rPr>
                        <a:t>dụng</a:t>
                      </a:r>
                      <a:r>
                        <a:rPr sz="1600" spc="-35" dirty="0">
                          <a:latin typeface="Tahoma"/>
                          <a:cs typeface="Tahoma"/>
                        </a:rPr>
                        <a:t> </a:t>
                      </a:r>
                      <a:r>
                        <a:rPr sz="1600" dirty="0">
                          <a:latin typeface="Tahoma"/>
                          <a:cs typeface="Tahoma"/>
                        </a:rPr>
                        <a:t>đất,</a:t>
                      </a:r>
                      <a:r>
                        <a:rPr sz="1600" spc="-20" dirty="0">
                          <a:latin typeface="Tahoma"/>
                          <a:cs typeface="Tahoma"/>
                        </a:rPr>
                        <a:t> </a:t>
                      </a:r>
                      <a:r>
                        <a:rPr sz="1600" spc="-50" dirty="0">
                          <a:latin typeface="Tahoma"/>
                          <a:cs typeface="Tahoma"/>
                        </a:rPr>
                        <a:t>…</a:t>
                      </a:r>
                      <a:endParaRPr sz="1600" dirty="0">
                        <a:latin typeface="Tahoma"/>
                        <a:cs typeface="Tahom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5"/>
                  </a:ext>
                </a:extLst>
              </a:tr>
              <a:tr h="69720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a:lnSpc>
                          <a:spcPct val="100000"/>
                        </a:lnSpc>
                        <a:spcBef>
                          <a:spcPts val="360"/>
                        </a:spcBef>
                      </a:pPr>
                      <a:r>
                        <a:rPr sz="1600" dirty="0">
                          <a:latin typeface="Tahoma"/>
                          <a:cs typeface="Tahoma"/>
                        </a:rPr>
                        <a:t>e)</a:t>
                      </a:r>
                      <a:r>
                        <a:rPr sz="1600" spc="210" dirty="0">
                          <a:latin typeface="Tahoma"/>
                          <a:cs typeface="Tahoma"/>
                        </a:rPr>
                        <a:t> </a:t>
                      </a:r>
                      <a:r>
                        <a:rPr sz="1600" dirty="0">
                          <a:latin typeface="Tahoma"/>
                          <a:cs typeface="Tahoma"/>
                        </a:rPr>
                        <a:t>Dự</a:t>
                      </a:r>
                      <a:r>
                        <a:rPr sz="1600" spc="215" dirty="0">
                          <a:latin typeface="Tahoma"/>
                          <a:cs typeface="Tahoma"/>
                        </a:rPr>
                        <a:t> </a:t>
                      </a:r>
                      <a:r>
                        <a:rPr sz="1600" dirty="0">
                          <a:latin typeface="Tahoma"/>
                          <a:cs typeface="Tahoma"/>
                        </a:rPr>
                        <a:t>án</a:t>
                      </a:r>
                      <a:r>
                        <a:rPr sz="1600" spc="215" dirty="0">
                          <a:latin typeface="Tahoma"/>
                          <a:cs typeface="Tahoma"/>
                        </a:rPr>
                        <a:t> </a:t>
                      </a:r>
                      <a:r>
                        <a:rPr sz="1600" dirty="0">
                          <a:latin typeface="Tahoma"/>
                          <a:cs typeface="Tahoma"/>
                        </a:rPr>
                        <a:t>có</a:t>
                      </a:r>
                      <a:r>
                        <a:rPr sz="1600" spc="220" dirty="0">
                          <a:latin typeface="Tahoma"/>
                          <a:cs typeface="Tahoma"/>
                        </a:rPr>
                        <a:t> </a:t>
                      </a:r>
                      <a:r>
                        <a:rPr sz="1600" dirty="0">
                          <a:latin typeface="Tahoma"/>
                          <a:cs typeface="Tahoma"/>
                        </a:rPr>
                        <a:t>yêu</a:t>
                      </a:r>
                      <a:r>
                        <a:rPr sz="1600" spc="210" dirty="0">
                          <a:latin typeface="Tahoma"/>
                          <a:cs typeface="Tahoma"/>
                        </a:rPr>
                        <a:t> </a:t>
                      </a:r>
                      <a:r>
                        <a:rPr sz="1600" dirty="0">
                          <a:latin typeface="Tahoma"/>
                          <a:cs typeface="Tahoma"/>
                        </a:rPr>
                        <a:t>cầu</a:t>
                      </a:r>
                      <a:r>
                        <a:rPr sz="1600" spc="210" dirty="0">
                          <a:latin typeface="Tahoma"/>
                          <a:cs typeface="Tahoma"/>
                        </a:rPr>
                        <a:t> </a:t>
                      </a:r>
                      <a:r>
                        <a:rPr sz="1600" dirty="0">
                          <a:latin typeface="Tahoma"/>
                          <a:cs typeface="Tahoma"/>
                        </a:rPr>
                        <a:t>di</a:t>
                      </a:r>
                      <a:r>
                        <a:rPr sz="1600" spc="210" dirty="0">
                          <a:latin typeface="Tahoma"/>
                          <a:cs typeface="Tahoma"/>
                        </a:rPr>
                        <a:t> </a:t>
                      </a:r>
                      <a:r>
                        <a:rPr sz="1600" dirty="0">
                          <a:latin typeface="Tahoma"/>
                          <a:cs typeface="Tahoma"/>
                        </a:rPr>
                        <a:t>dân,</a:t>
                      </a:r>
                      <a:r>
                        <a:rPr sz="1600" spc="215" dirty="0">
                          <a:latin typeface="Tahoma"/>
                          <a:cs typeface="Tahoma"/>
                        </a:rPr>
                        <a:t> </a:t>
                      </a:r>
                      <a:r>
                        <a:rPr sz="1600" dirty="0">
                          <a:latin typeface="Tahoma"/>
                          <a:cs typeface="Tahoma"/>
                        </a:rPr>
                        <a:t>tái</a:t>
                      </a:r>
                      <a:r>
                        <a:rPr sz="1600" spc="210" dirty="0">
                          <a:latin typeface="Tahoma"/>
                          <a:cs typeface="Tahoma"/>
                        </a:rPr>
                        <a:t> </a:t>
                      </a:r>
                      <a:r>
                        <a:rPr sz="1600" dirty="0">
                          <a:latin typeface="Tahoma"/>
                          <a:cs typeface="Tahoma"/>
                        </a:rPr>
                        <a:t>định</a:t>
                      </a:r>
                      <a:r>
                        <a:rPr sz="1600" spc="210" dirty="0">
                          <a:latin typeface="Tahoma"/>
                          <a:cs typeface="Tahoma"/>
                        </a:rPr>
                        <a:t> </a:t>
                      </a:r>
                      <a:r>
                        <a:rPr sz="1600" dirty="0">
                          <a:latin typeface="Tahoma"/>
                          <a:cs typeface="Tahoma"/>
                        </a:rPr>
                        <a:t>cư</a:t>
                      </a:r>
                      <a:r>
                        <a:rPr sz="1600" spc="225" dirty="0">
                          <a:latin typeface="Tahoma"/>
                          <a:cs typeface="Tahoma"/>
                        </a:rPr>
                        <a:t> </a:t>
                      </a:r>
                      <a:r>
                        <a:rPr sz="1600" dirty="0">
                          <a:latin typeface="Tahoma"/>
                          <a:cs typeface="Tahoma"/>
                        </a:rPr>
                        <a:t>theo</a:t>
                      </a:r>
                      <a:r>
                        <a:rPr sz="1600" spc="220" dirty="0">
                          <a:latin typeface="Tahoma"/>
                          <a:cs typeface="Tahoma"/>
                        </a:rPr>
                        <a:t> </a:t>
                      </a:r>
                      <a:r>
                        <a:rPr sz="1600" dirty="0">
                          <a:latin typeface="Tahoma"/>
                          <a:cs typeface="Tahoma"/>
                        </a:rPr>
                        <a:t>thẩm</a:t>
                      </a:r>
                      <a:r>
                        <a:rPr sz="1600" spc="220" dirty="0">
                          <a:latin typeface="Tahoma"/>
                          <a:cs typeface="Tahoma"/>
                        </a:rPr>
                        <a:t> </a:t>
                      </a:r>
                      <a:r>
                        <a:rPr sz="1600" dirty="0">
                          <a:latin typeface="Tahoma"/>
                          <a:cs typeface="Tahoma"/>
                        </a:rPr>
                        <a:t>quyền</a:t>
                      </a:r>
                      <a:r>
                        <a:rPr sz="1600" spc="200" dirty="0">
                          <a:latin typeface="Tahoma"/>
                          <a:cs typeface="Tahoma"/>
                        </a:rPr>
                        <a:t> </a:t>
                      </a:r>
                      <a:r>
                        <a:rPr sz="1600" dirty="0">
                          <a:latin typeface="Tahoma"/>
                          <a:cs typeface="Tahoma"/>
                        </a:rPr>
                        <a:t>quy</a:t>
                      </a:r>
                      <a:r>
                        <a:rPr sz="1600" spc="229" dirty="0">
                          <a:latin typeface="Tahoma"/>
                          <a:cs typeface="Tahoma"/>
                        </a:rPr>
                        <a:t> </a:t>
                      </a:r>
                      <a:r>
                        <a:rPr sz="1600" dirty="0">
                          <a:latin typeface="Tahoma"/>
                          <a:cs typeface="Tahoma"/>
                        </a:rPr>
                        <a:t>định</a:t>
                      </a:r>
                      <a:r>
                        <a:rPr sz="1600" spc="210" dirty="0">
                          <a:latin typeface="Tahoma"/>
                          <a:cs typeface="Tahoma"/>
                        </a:rPr>
                        <a:t> </a:t>
                      </a:r>
                      <a:r>
                        <a:rPr sz="1600" spc="-25" dirty="0">
                          <a:latin typeface="Tahoma"/>
                          <a:cs typeface="Tahoma"/>
                        </a:rPr>
                        <a:t>của</a:t>
                      </a:r>
                      <a:endParaRPr sz="1600" dirty="0">
                        <a:latin typeface="Tahoma"/>
                        <a:cs typeface="Tahoma"/>
                      </a:endParaRPr>
                    </a:p>
                    <a:p>
                      <a:pPr marL="91440">
                        <a:lnSpc>
                          <a:spcPct val="100000"/>
                        </a:lnSpc>
                        <a:spcBef>
                          <a:spcPts val="5"/>
                        </a:spcBef>
                      </a:pPr>
                      <a:r>
                        <a:rPr sz="1600" dirty="0">
                          <a:latin typeface="Tahoma"/>
                          <a:cs typeface="Tahoma"/>
                        </a:rPr>
                        <a:t>pháp</a:t>
                      </a:r>
                      <a:r>
                        <a:rPr sz="1600" spc="-35" dirty="0">
                          <a:latin typeface="Tahoma"/>
                          <a:cs typeface="Tahoma"/>
                        </a:rPr>
                        <a:t> </a:t>
                      </a:r>
                      <a:r>
                        <a:rPr sz="1600" dirty="0">
                          <a:latin typeface="Tahoma"/>
                          <a:cs typeface="Tahoma"/>
                        </a:rPr>
                        <a:t>luật</a:t>
                      </a:r>
                      <a:r>
                        <a:rPr sz="1600" spc="-30" dirty="0">
                          <a:latin typeface="Tahoma"/>
                          <a:cs typeface="Tahoma"/>
                        </a:rPr>
                        <a:t> </a:t>
                      </a:r>
                      <a:r>
                        <a:rPr sz="1600" dirty="0">
                          <a:latin typeface="Tahoma"/>
                          <a:cs typeface="Tahoma"/>
                        </a:rPr>
                        <a:t>về</a:t>
                      </a:r>
                      <a:r>
                        <a:rPr sz="1600" spc="-25" dirty="0">
                          <a:latin typeface="Tahoma"/>
                          <a:cs typeface="Tahoma"/>
                        </a:rPr>
                        <a:t> </a:t>
                      </a:r>
                      <a:r>
                        <a:rPr sz="1600" dirty="0">
                          <a:latin typeface="Tahoma"/>
                          <a:cs typeface="Tahoma"/>
                        </a:rPr>
                        <a:t>đầu</a:t>
                      </a:r>
                      <a:r>
                        <a:rPr sz="1600" spc="-40" dirty="0">
                          <a:latin typeface="Tahoma"/>
                          <a:cs typeface="Tahoma"/>
                        </a:rPr>
                        <a:t> </a:t>
                      </a:r>
                      <a:r>
                        <a:rPr sz="1600" dirty="0">
                          <a:latin typeface="Tahoma"/>
                          <a:cs typeface="Tahoma"/>
                        </a:rPr>
                        <a:t>tư</a:t>
                      </a:r>
                      <a:r>
                        <a:rPr sz="1600" spc="-10" dirty="0">
                          <a:latin typeface="Tahoma"/>
                          <a:cs typeface="Tahoma"/>
                        </a:rPr>
                        <a:t> </a:t>
                      </a:r>
                      <a:r>
                        <a:rPr sz="1600" dirty="0">
                          <a:latin typeface="Tahoma"/>
                          <a:cs typeface="Tahoma"/>
                        </a:rPr>
                        <a:t>công,</a:t>
                      </a:r>
                      <a:r>
                        <a:rPr sz="1600" spc="-5" dirty="0">
                          <a:latin typeface="Tahoma"/>
                          <a:cs typeface="Tahoma"/>
                        </a:rPr>
                        <a:t> </a:t>
                      </a:r>
                      <a:r>
                        <a:rPr sz="1600" dirty="0">
                          <a:latin typeface="Tahoma"/>
                          <a:cs typeface="Tahoma"/>
                        </a:rPr>
                        <a:t>đầu</a:t>
                      </a:r>
                      <a:r>
                        <a:rPr sz="1600" spc="-40" dirty="0">
                          <a:latin typeface="Tahoma"/>
                          <a:cs typeface="Tahoma"/>
                        </a:rPr>
                        <a:t> </a:t>
                      </a:r>
                      <a:r>
                        <a:rPr sz="1600" dirty="0">
                          <a:latin typeface="Tahoma"/>
                          <a:cs typeface="Tahoma"/>
                        </a:rPr>
                        <a:t>tư</a:t>
                      </a:r>
                      <a:r>
                        <a:rPr sz="1600" spc="-15" dirty="0">
                          <a:latin typeface="Tahoma"/>
                          <a:cs typeface="Tahoma"/>
                        </a:rPr>
                        <a:t> </a:t>
                      </a:r>
                      <a:r>
                        <a:rPr sz="1600" dirty="0">
                          <a:latin typeface="Tahoma"/>
                          <a:cs typeface="Tahoma"/>
                        </a:rPr>
                        <a:t>và</a:t>
                      </a:r>
                      <a:r>
                        <a:rPr sz="1600" spc="-25" dirty="0">
                          <a:latin typeface="Tahoma"/>
                          <a:cs typeface="Tahoma"/>
                        </a:rPr>
                        <a:t> </a:t>
                      </a:r>
                      <a:r>
                        <a:rPr sz="1600" dirty="0">
                          <a:latin typeface="Tahoma"/>
                          <a:cs typeface="Tahoma"/>
                        </a:rPr>
                        <a:t>pháp</a:t>
                      </a:r>
                      <a:r>
                        <a:rPr sz="1600" spc="-35" dirty="0">
                          <a:latin typeface="Tahoma"/>
                          <a:cs typeface="Tahoma"/>
                        </a:rPr>
                        <a:t> </a:t>
                      </a:r>
                      <a:r>
                        <a:rPr sz="1600" dirty="0">
                          <a:latin typeface="Tahoma"/>
                          <a:cs typeface="Tahoma"/>
                        </a:rPr>
                        <a:t>luật</a:t>
                      </a:r>
                      <a:r>
                        <a:rPr sz="1600" spc="-25" dirty="0">
                          <a:latin typeface="Tahoma"/>
                          <a:cs typeface="Tahoma"/>
                        </a:rPr>
                        <a:t> </a:t>
                      </a:r>
                      <a:r>
                        <a:rPr sz="1600" dirty="0">
                          <a:latin typeface="Tahoma"/>
                          <a:cs typeface="Tahoma"/>
                        </a:rPr>
                        <a:t>về</a:t>
                      </a:r>
                      <a:r>
                        <a:rPr sz="1600" spc="-30" dirty="0">
                          <a:latin typeface="Tahoma"/>
                          <a:cs typeface="Tahoma"/>
                        </a:rPr>
                        <a:t> </a:t>
                      </a:r>
                      <a:r>
                        <a:rPr sz="1600" dirty="0">
                          <a:latin typeface="Tahoma"/>
                          <a:cs typeface="Tahoma"/>
                        </a:rPr>
                        <a:t>xây</a:t>
                      </a:r>
                      <a:r>
                        <a:rPr sz="1600" spc="-30" dirty="0">
                          <a:latin typeface="Tahoma"/>
                          <a:cs typeface="Tahoma"/>
                        </a:rPr>
                        <a:t> </a:t>
                      </a:r>
                      <a:r>
                        <a:rPr sz="1600" spc="-20" dirty="0">
                          <a:latin typeface="Tahoma"/>
                          <a:cs typeface="Tahoma"/>
                        </a:rPr>
                        <a:t>dựng</a:t>
                      </a:r>
                      <a:endParaRPr sz="1600" dirty="0">
                        <a:latin typeface="Tahoma"/>
                        <a:cs typeface="Tahom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6"/>
                  </a:ext>
                </a:extLst>
              </a:tr>
            </a:tbl>
          </a:graphicData>
        </a:graphic>
      </p:graphicFrame>
      <p:sp>
        <p:nvSpPr>
          <p:cNvPr id="3" name="object 3"/>
          <p:cNvSpPr txBox="1">
            <a:spLocks/>
          </p:cNvSpPr>
          <p:nvPr/>
        </p:nvSpPr>
        <p:spPr>
          <a:xfrm>
            <a:off x="271983" y="380822"/>
            <a:ext cx="8600033" cy="382156"/>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400" dirty="0">
                <a:solidFill>
                  <a:srgbClr val="FF2B1F"/>
                </a:solidFill>
              </a:rPr>
              <a:t>TIÊU</a:t>
            </a:r>
            <a:r>
              <a:rPr lang="vi-VN" sz="2400" spc="-10" dirty="0">
                <a:solidFill>
                  <a:srgbClr val="FF2B1F"/>
                </a:solidFill>
              </a:rPr>
              <a:t> </a:t>
            </a:r>
            <a:r>
              <a:rPr lang="vi-VN" sz="2400" dirty="0">
                <a:solidFill>
                  <a:srgbClr val="FF2B1F"/>
                </a:solidFill>
              </a:rPr>
              <a:t>CHÍ</a:t>
            </a:r>
            <a:r>
              <a:rPr lang="vi-VN" sz="2400" spc="-10" dirty="0">
                <a:solidFill>
                  <a:srgbClr val="FF2B1F"/>
                </a:solidFill>
              </a:rPr>
              <a:t> </a:t>
            </a:r>
            <a:r>
              <a:rPr lang="vi-VN" sz="2400" dirty="0">
                <a:solidFill>
                  <a:srgbClr val="FF2B1F"/>
                </a:solidFill>
              </a:rPr>
              <a:t>MÔI</a:t>
            </a:r>
            <a:r>
              <a:rPr lang="vi-VN" sz="2400" spc="-25" dirty="0">
                <a:solidFill>
                  <a:srgbClr val="FF2B1F"/>
                </a:solidFill>
              </a:rPr>
              <a:t> </a:t>
            </a:r>
            <a:r>
              <a:rPr lang="vi-VN" sz="2400" dirty="0">
                <a:solidFill>
                  <a:srgbClr val="FF2B1F"/>
                </a:solidFill>
              </a:rPr>
              <a:t>TRƯỜNG</a:t>
            </a:r>
            <a:r>
              <a:rPr lang="vi-VN" sz="2400" spc="-10" dirty="0">
                <a:solidFill>
                  <a:srgbClr val="FF2B1F"/>
                </a:solidFill>
              </a:rPr>
              <a:t> </a:t>
            </a:r>
            <a:r>
              <a:rPr lang="vi-VN" sz="2400" dirty="0">
                <a:solidFill>
                  <a:srgbClr val="FF2B1F"/>
                </a:solidFill>
              </a:rPr>
              <a:t>PHÂN</a:t>
            </a:r>
            <a:r>
              <a:rPr lang="vi-VN" sz="2400" spc="-5" dirty="0">
                <a:solidFill>
                  <a:srgbClr val="FF2B1F"/>
                </a:solidFill>
              </a:rPr>
              <a:t> </a:t>
            </a:r>
            <a:r>
              <a:rPr lang="vi-VN" sz="2400" dirty="0">
                <a:solidFill>
                  <a:srgbClr val="FF2B1F"/>
                </a:solidFill>
              </a:rPr>
              <a:t>LOẠI</a:t>
            </a:r>
            <a:r>
              <a:rPr lang="vi-VN" sz="2400" spc="-15" dirty="0">
                <a:solidFill>
                  <a:srgbClr val="FF2B1F"/>
                </a:solidFill>
              </a:rPr>
              <a:t> </a:t>
            </a:r>
            <a:r>
              <a:rPr lang="vi-VN" sz="2400" dirty="0">
                <a:solidFill>
                  <a:srgbClr val="FF2B1F"/>
                </a:solidFill>
              </a:rPr>
              <a:t>DỰ</a:t>
            </a:r>
            <a:r>
              <a:rPr lang="vi-VN" sz="2400" spc="-10" dirty="0">
                <a:solidFill>
                  <a:srgbClr val="FF2B1F"/>
                </a:solidFill>
              </a:rPr>
              <a:t> </a:t>
            </a:r>
            <a:r>
              <a:rPr lang="vi-VN" sz="2400" dirty="0">
                <a:solidFill>
                  <a:srgbClr val="FF2B1F"/>
                </a:solidFill>
              </a:rPr>
              <a:t>ÁN</a:t>
            </a:r>
            <a:r>
              <a:rPr lang="vi-VN" sz="2400" spc="-25" dirty="0">
                <a:solidFill>
                  <a:srgbClr val="FF2B1F"/>
                </a:solidFill>
              </a:rPr>
              <a:t> </a:t>
            </a:r>
            <a:r>
              <a:rPr lang="vi-VN" sz="2400" dirty="0">
                <a:solidFill>
                  <a:srgbClr val="FF2B1F"/>
                </a:solidFill>
              </a:rPr>
              <a:t>ĐẦU</a:t>
            </a:r>
            <a:r>
              <a:rPr lang="vi-VN" sz="2400" spc="-5" dirty="0">
                <a:solidFill>
                  <a:srgbClr val="FF2B1F"/>
                </a:solidFill>
              </a:rPr>
              <a:t> </a:t>
            </a:r>
            <a:r>
              <a:rPr lang="vi-VN" sz="2400" spc="-25" dirty="0">
                <a:solidFill>
                  <a:srgbClr val="FF2B1F"/>
                </a:solidFill>
              </a:rPr>
              <a:t>TƯ (tiếp...)</a:t>
            </a:r>
            <a:endParaRPr lang="vi-VN" sz="2400" dirty="0"/>
          </a:p>
        </p:txBody>
      </p:sp>
    </p:spTree>
    <p:extLst>
      <p:ext uri="{BB962C8B-B14F-4D97-AF65-F5344CB8AC3E}">
        <p14:creationId xmlns:p14="http://schemas.microsoft.com/office/powerpoint/2010/main" val="63757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672577549"/>
              </p:ext>
            </p:extLst>
          </p:nvPr>
        </p:nvGraphicFramePr>
        <p:xfrm>
          <a:off x="152400" y="762001"/>
          <a:ext cx="8837022" cy="5867399"/>
        </p:xfrm>
        <a:graphic>
          <a:graphicData uri="http://schemas.openxmlformats.org/drawingml/2006/table">
            <a:tbl>
              <a:tblPr firstRow="1" bandRow="1">
                <a:tableStyleId>{2D5ABB26-0587-4C30-8999-92F81FD0307C}</a:tableStyleId>
              </a:tblPr>
              <a:tblGrid>
                <a:gridCol w="1260455">
                  <a:extLst>
                    <a:ext uri="{9D8B030D-6E8A-4147-A177-3AD203B41FA5}">
                      <a16:colId xmlns:a16="http://schemas.microsoft.com/office/drawing/2014/main" val="20000"/>
                    </a:ext>
                  </a:extLst>
                </a:gridCol>
                <a:gridCol w="1797863">
                  <a:extLst>
                    <a:ext uri="{9D8B030D-6E8A-4147-A177-3AD203B41FA5}">
                      <a16:colId xmlns:a16="http://schemas.microsoft.com/office/drawing/2014/main" val="20001"/>
                    </a:ext>
                  </a:extLst>
                </a:gridCol>
                <a:gridCol w="546846">
                  <a:extLst>
                    <a:ext uri="{9D8B030D-6E8A-4147-A177-3AD203B41FA5}">
                      <a16:colId xmlns:a16="http://schemas.microsoft.com/office/drawing/2014/main" val="20002"/>
                    </a:ext>
                  </a:extLst>
                </a:gridCol>
                <a:gridCol w="624878">
                  <a:extLst>
                    <a:ext uri="{9D8B030D-6E8A-4147-A177-3AD203B41FA5}">
                      <a16:colId xmlns:a16="http://schemas.microsoft.com/office/drawing/2014/main" val="20003"/>
                    </a:ext>
                  </a:extLst>
                </a:gridCol>
                <a:gridCol w="624878">
                  <a:extLst>
                    <a:ext uri="{9D8B030D-6E8A-4147-A177-3AD203B41FA5}">
                      <a16:colId xmlns:a16="http://schemas.microsoft.com/office/drawing/2014/main" val="20004"/>
                    </a:ext>
                  </a:extLst>
                </a:gridCol>
                <a:gridCol w="1030136">
                  <a:extLst>
                    <a:ext uri="{9D8B030D-6E8A-4147-A177-3AD203B41FA5}">
                      <a16:colId xmlns:a16="http://schemas.microsoft.com/office/drawing/2014/main" val="20005"/>
                    </a:ext>
                  </a:extLst>
                </a:gridCol>
                <a:gridCol w="764218">
                  <a:extLst>
                    <a:ext uri="{9D8B030D-6E8A-4147-A177-3AD203B41FA5}">
                      <a16:colId xmlns:a16="http://schemas.microsoft.com/office/drawing/2014/main" val="20006"/>
                    </a:ext>
                  </a:extLst>
                </a:gridCol>
                <a:gridCol w="604112">
                  <a:extLst>
                    <a:ext uri="{9D8B030D-6E8A-4147-A177-3AD203B41FA5}">
                      <a16:colId xmlns:a16="http://schemas.microsoft.com/office/drawing/2014/main" val="20007"/>
                    </a:ext>
                  </a:extLst>
                </a:gridCol>
                <a:gridCol w="742914">
                  <a:extLst>
                    <a:ext uri="{9D8B030D-6E8A-4147-A177-3AD203B41FA5}">
                      <a16:colId xmlns:a16="http://schemas.microsoft.com/office/drawing/2014/main" val="20008"/>
                    </a:ext>
                  </a:extLst>
                </a:gridCol>
                <a:gridCol w="840722">
                  <a:extLst>
                    <a:ext uri="{9D8B030D-6E8A-4147-A177-3AD203B41FA5}">
                      <a16:colId xmlns:a16="http://schemas.microsoft.com/office/drawing/2014/main" val="20009"/>
                    </a:ext>
                  </a:extLst>
                </a:gridCol>
              </a:tblGrid>
              <a:tr h="348640">
                <a:tc gridSpan="6">
                  <a:txBody>
                    <a:bodyPr/>
                    <a:lstStyle/>
                    <a:p>
                      <a:pPr algn="ctr">
                        <a:lnSpc>
                          <a:spcPct val="100000"/>
                        </a:lnSpc>
                        <a:spcBef>
                          <a:spcPts val="355"/>
                        </a:spcBef>
                      </a:pPr>
                      <a:r>
                        <a:rPr sz="1400" b="1" dirty="0">
                          <a:solidFill>
                            <a:srgbClr val="FFFFFF"/>
                          </a:solidFill>
                          <a:latin typeface="Tahoma"/>
                          <a:cs typeface="Tahoma"/>
                        </a:rPr>
                        <a:t>TIÊU</a:t>
                      </a:r>
                      <a:r>
                        <a:rPr sz="1400" b="1" spc="-10" dirty="0">
                          <a:solidFill>
                            <a:srgbClr val="FFFFFF"/>
                          </a:solidFill>
                          <a:latin typeface="Tahoma"/>
                          <a:cs typeface="Tahoma"/>
                        </a:rPr>
                        <a:t> </a:t>
                      </a:r>
                      <a:r>
                        <a:rPr sz="1400" b="1" spc="-25" dirty="0">
                          <a:solidFill>
                            <a:srgbClr val="FFFFFF"/>
                          </a:solidFill>
                          <a:latin typeface="Tahoma"/>
                          <a:cs typeface="Tahoma"/>
                        </a:rPr>
                        <a:t>CHÍ</a:t>
                      </a:r>
                      <a:endParaRPr sz="14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2B1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198755">
                        <a:lnSpc>
                          <a:spcPct val="100000"/>
                        </a:lnSpc>
                        <a:spcBef>
                          <a:spcPts val="355"/>
                        </a:spcBef>
                      </a:pPr>
                      <a:r>
                        <a:rPr sz="1400" b="1" dirty="0">
                          <a:solidFill>
                            <a:srgbClr val="FF0000"/>
                          </a:solidFill>
                          <a:latin typeface="Tahoma"/>
                          <a:cs typeface="Tahoma"/>
                        </a:rPr>
                        <a:t>NGUY</a:t>
                      </a:r>
                      <a:r>
                        <a:rPr sz="1400" b="1" spc="-10" dirty="0">
                          <a:solidFill>
                            <a:srgbClr val="FF0000"/>
                          </a:solidFill>
                          <a:latin typeface="Tahoma"/>
                          <a:cs typeface="Tahoma"/>
                        </a:rPr>
                        <a:t> </a:t>
                      </a:r>
                      <a:r>
                        <a:rPr sz="1400" b="1" dirty="0">
                          <a:solidFill>
                            <a:srgbClr val="FF0000"/>
                          </a:solidFill>
                          <a:latin typeface="Tahoma"/>
                          <a:cs typeface="Tahoma"/>
                        </a:rPr>
                        <a:t>CƠ</a:t>
                      </a:r>
                      <a:r>
                        <a:rPr sz="1400" b="1" spc="-20" dirty="0">
                          <a:solidFill>
                            <a:srgbClr val="FF0000"/>
                          </a:solidFill>
                          <a:latin typeface="Tahoma"/>
                          <a:cs typeface="Tahoma"/>
                        </a:rPr>
                        <a:t> </a:t>
                      </a:r>
                      <a:r>
                        <a:rPr sz="1400" b="1" dirty="0">
                          <a:solidFill>
                            <a:srgbClr val="FF0000"/>
                          </a:solidFill>
                          <a:latin typeface="Tahoma"/>
                          <a:cs typeface="Tahoma"/>
                        </a:rPr>
                        <a:t>TÁC ĐỘNG</a:t>
                      </a:r>
                      <a:r>
                        <a:rPr sz="1400" b="1" spc="-25" dirty="0">
                          <a:solidFill>
                            <a:srgbClr val="FF0000"/>
                          </a:solidFill>
                          <a:latin typeface="Tahoma"/>
                          <a:cs typeface="Tahoma"/>
                        </a:rPr>
                        <a:t> </a:t>
                      </a:r>
                      <a:r>
                        <a:rPr sz="1400" b="1" dirty="0">
                          <a:solidFill>
                            <a:srgbClr val="FF0000"/>
                          </a:solidFill>
                          <a:latin typeface="Tahoma"/>
                          <a:cs typeface="Tahoma"/>
                        </a:rPr>
                        <a:t>XẤU </a:t>
                      </a:r>
                      <a:r>
                        <a:rPr sz="1400" b="1" spc="-25" dirty="0">
                          <a:solidFill>
                            <a:srgbClr val="FF0000"/>
                          </a:solidFill>
                          <a:latin typeface="Tahoma"/>
                          <a:cs typeface="Tahoma"/>
                        </a:rPr>
                        <a:t>MT</a:t>
                      </a:r>
                      <a:endParaRPr sz="14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54894">
                <a:tc gridSpan="2">
                  <a:txBody>
                    <a:bodyPr/>
                    <a:lstStyle/>
                    <a:p>
                      <a:pPr>
                        <a:lnSpc>
                          <a:spcPct val="100000"/>
                        </a:lnSpc>
                        <a:spcBef>
                          <a:spcPts val="30"/>
                        </a:spcBef>
                      </a:pPr>
                      <a:endParaRPr sz="1800" dirty="0">
                        <a:latin typeface="Times New Roman"/>
                        <a:cs typeface="Times New Roman"/>
                      </a:endParaRPr>
                    </a:p>
                    <a:p>
                      <a:pPr marL="568325">
                        <a:lnSpc>
                          <a:spcPct val="100000"/>
                        </a:lnSpc>
                      </a:pPr>
                      <a:r>
                        <a:rPr sz="1400" b="1" dirty="0">
                          <a:solidFill>
                            <a:schemeClr val="accent2">
                              <a:lumMod val="50000"/>
                            </a:schemeClr>
                          </a:solidFill>
                          <a:latin typeface="Tahoma"/>
                          <a:cs typeface="Tahoma"/>
                        </a:rPr>
                        <a:t>LOẠI</a:t>
                      </a:r>
                      <a:r>
                        <a:rPr sz="1400" b="1" spc="-10" dirty="0">
                          <a:solidFill>
                            <a:schemeClr val="accent2">
                              <a:lumMod val="50000"/>
                            </a:schemeClr>
                          </a:solidFill>
                          <a:latin typeface="Tahoma"/>
                          <a:cs typeface="Tahoma"/>
                        </a:rPr>
                        <a:t> </a:t>
                      </a:r>
                      <a:r>
                        <a:rPr sz="1400" b="1" dirty="0">
                          <a:solidFill>
                            <a:schemeClr val="accent2">
                              <a:lumMod val="50000"/>
                            </a:schemeClr>
                          </a:solidFill>
                          <a:latin typeface="Tahoma"/>
                          <a:cs typeface="Tahoma"/>
                        </a:rPr>
                        <a:t>HÌNH</a:t>
                      </a:r>
                      <a:r>
                        <a:rPr sz="1400" b="1" spc="-10" dirty="0">
                          <a:solidFill>
                            <a:schemeClr val="accent2">
                              <a:lumMod val="50000"/>
                            </a:schemeClr>
                          </a:solidFill>
                          <a:latin typeface="Tahoma"/>
                          <a:cs typeface="Tahoma"/>
                        </a:rPr>
                        <a:t> SX-KD-</a:t>
                      </a:r>
                      <a:r>
                        <a:rPr sz="1400" b="1" spc="-25" dirty="0">
                          <a:solidFill>
                            <a:schemeClr val="accent2">
                              <a:lumMod val="50000"/>
                            </a:schemeClr>
                          </a:solidFill>
                          <a:latin typeface="Tahoma"/>
                          <a:cs typeface="Tahoma"/>
                        </a:rPr>
                        <a:t>DV</a:t>
                      </a:r>
                      <a:endParaRPr lang="vi-VN" sz="1400" b="1" spc="-25" dirty="0">
                        <a:solidFill>
                          <a:schemeClr val="accent2">
                            <a:lumMod val="50000"/>
                          </a:schemeClr>
                        </a:solidFill>
                        <a:latin typeface="Tahoma"/>
                        <a:cs typeface="Tahoma"/>
                      </a:endParaRPr>
                    </a:p>
                    <a:p>
                      <a:pPr marL="568325">
                        <a:lnSpc>
                          <a:spcPct val="100000"/>
                        </a:lnSpc>
                      </a:pPr>
                      <a:endParaRPr sz="1400" dirty="0">
                        <a:solidFill>
                          <a:schemeClr val="accent2">
                            <a:lumMod val="50000"/>
                          </a:schemeClr>
                        </a:solidFill>
                        <a:latin typeface="Tahoma"/>
                        <a:cs typeface="Tahom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DCC"/>
                    </a:solidFill>
                  </a:tcPr>
                </a:tc>
                <a:tc hMerge="1">
                  <a:txBody>
                    <a:bodyPr/>
                    <a:lstStyle/>
                    <a:p>
                      <a:endParaRPr/>
                    </a:p>
                  </a:txBody>
                  <a:tcPr marL="0" marR="0" marT="0" marB="0"/>
                </a:tc>
                <a:tc gridSpan="3">
                  <a:txBody>
                    <a:bodyPr/>
                    <a:lstStyle/>
                    <a:p>
                      <a:pPr algn="ctr">
                        <a:lnSpc>
                          <a:spcPct val="100000"/>
                        </a:lnSpc>
                        <a:spcBef>
                          <a:spcPts val="1255"/>
                        </a:spcBef>
                      </a:pPr>
                      <a:r>
                        <a:rPr sz="1400" b="1" dirty="0">
                          <a:latin typeface="Tahoma"/>
                          <a:cs typeface="Tahoma"/>
                        </a:rPr>
                        <a:t>QUY</a:t>
                      </a:r>
                      <a:r>
                        <a:rPr sz="1400" b="1" spc="-10" dirty="0">
                          <a:latin typeface="Tahoma"/>
                          <a:cs typeface="Tahoma"/>
                        </a:rPr>
                        <a:t> </a:t>
                      </a:r>
                      <a:r>
                        <a:rPr sz="1400" b="1" spc="-25" dirty="0">
                          <a:latin typeface="Tahoma"/>
                          <a:cs typeface="Tahoma"/>
                        </a:rPr>
                        <a:t>MÔ</a:t>
                      </a:r>
                      <a:endParaRPr sz="1400">
                        <a:latin typeface="Tahoma"/>
                        <a:cs typeface="Tahoma"/>
                      </a:endParaRPr>
                    </a:p>
                    <a:p>
                      <a:pPr marL="635" algn="ctr">
                        <a:lnSpc>
                          <a:spcPct val="100000"/>
                        </a:lnSpc>
                        <a:spcBef>
                          <a:spcPts val="5"/>
                        </a:spcBef>
                      </a:pPr>
                      <a:r>
                        <a:rPr sz="1400" b="1" dirty="0">
                          <a:latin typeface="Tahoma"/>
                          <a:cs typeface="Tahoma"/>
                        </a:rPr>
                        <a:t>CÔNG</a:t>
                      </a:r>
                      <a:r>
                        <a:rPr sz="1400" b="1" spc="-50" dirty="0">
                          <a:latin typeface="Tahoma"/>
                          <a:cs typeface="Tahoma"/>
                        </a:rPr>
                        <a:t> </a:t>
                      </a:r>
                      <a:r>
                        <a:rPr sz="1400" b="1" spc="-20" dirty="0">
                          <a:latin typeface="Tahoma"/>
                          <a:cs typeface="Tahoma"/>
                        </a:rPr>
                        <a:t>SUẤT</a:t>
                      </a:r>
                      <a:endParaRPr sz="1400">
                        <a:latin typeface="Tahoma"/>
                        <a:cs typeface="Tahoma"/>
                      </a:endParaRPr>
                    </a:p>
                  </a:txBody>
                  <a:tcPr marL="0" marR="0" marT="1593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DCC"/>
                    </a:solidFill>
                  </a:tcPr>
                </a:tc>
                <a:tc hMerge="1">
                  <a:txBody>
                    <a:bodyPr/>
                    <a:lstStyle/>
                    <a:p>
                      <a:endParaRPr/>
                    </a:p>
                  </a:txBody>
                  <a:tcPr marL="0" marR="0" marT="0" marB="0"/>
                </a:tc>
                <a:tc hMerge="1">
                  <a:txBody>
                    <a:bodyPr/>
                    <a:lstStyle/>
                    <a:p>
                      <a:endParaRPr/>
                    </a:p>
                  </a:txBody>
                  <a:tcPr marL="0" marR="0" marT="0" marB="0"/>
                </a:tc>
                <a:tc>
                  <a:txBody>
                    <a:bodyPr/>
                    <a:lstStyle/>
                    <a:p>
                      <a:pPr marL="160655" marR="151765" indent="635" algn="ctr">
                        <a:lnSpc>
                          <a:spcPct val="100000"/>
                        </a:lnSpc>
                        <a:spcBef>
                          <a:spcPts val="415"/>
                        </a:spcBef>
                      </a:pPr>
                      <a:r>
                        <a:rPr sz="1400" b="1" dirty="0">
                          <a:latin typeface="Tahoma"/>
                          <a:cs typeface="Tahoma"/>
                        </a:rPr>
                        <a:t>YẾU</a:t>
                      </a:r>
                      <a:r>
                        <a:rPr sz="1400" b="1" spc="-10" dirty="0">
                          <a:latin typeface="Tahoma"/>
                          <a:cs typeface="Tahoma"/>
                        </a:rPr>
                        <a:t> </a:t>
                      </a:r>
                      <a:r>
                        <a:rPr sz="1400" b="1" spc="-25" dirty="0">
                          <a:latin typeface="Tahoma"/>
                          <a:cs typeface="Tahoma"/>
                        </a:rPr>
                        <a:t>TỐ </a:t>
                      </a:r>
                      <a:r>
                        <a:rPr sz="1400" b="1" spc="-20" dirty="0">
                          <a:latin typeface="Tahoma"/>
                          <a:cs typeface="Tahoma"/>
                        </a:rPr>
                        <a:t>NHẠY </a:t>
                      </a:r>
                      <a:r>
                        <a:rPr sz="1400" b="1" dirty="0">
                          <a:latin typeface="Tahoma"/>
                          <a:cs typeface="Tahoma"/>
                        </a:rPr>
                        <a:t>CẢM</a:t>
                      </a:r>
                      <a:r>
                        <a:rPr sz="1400" b="1" spc="-15" dirty="0">
                          <a:latin typeface="Tahoma"/>
                          <a:cs typeface="Tahoma"/>
                        </a:rPr>
                        <a:t> </a:t>
                      </a:r>
                      <a:r>
                        <a:rPr sz="1400" b="1" spc="-25" dirty="0">
                          <a:latin typeface="Tahoma"/>
                          <a:cs typeface="Tahoma"/>
                        </a:rPr>
                        <a:t>MT</a:t>
                      </a:r>
                      <a:r>
                        <a:rPr lang="vi-VN" sz="1400" b="1" spc="-25" dirty="0">
                          <a:latin typeface="Tahoma"/>
                          <a:cs typeface="Tahoma"/>
                        </a:rPr>
                        <a:t> </a:t>
                      </a:r>
                      <a:r>
                        <a:rPr lang="vi-VN" sz="1200" b="1" spc="-25" dirty="0">
                          <a:latin typeface="Tahoma"/>
                          <a:cs typeface="Tahoma"/>
                        </a:rPr>
                        <a:t>(K4,Đ25)</a:t>
                      </a:r>
                      <a:endParaRPr sz="1200" dirty="0">
                        <a:latin typeface="Tahoma"/>
                        <a:cs typeface="Tahoma"/>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DCC"/>
                    </a:solidFill>
                  </a:tcPr>
                </a:tc>
                <a:tc>
                  <a:txBody>
                    <a:bodyPr/>
                    <a:lstStyle/>
                    <a:p>
                      <a:pPr>
                        <a:lnSpc>
                          <a:spcPct val="100000"/>
                        </a:lnSpc>
                        <a:spcBef>
                          <a:spcPts val="30"/>
                        </a:spcBef>
                      </a:pPr>
                      <a:endParaRPr sz="1800" dirty="0">
                        <a:latin typeface="Times New Roman"/>
                        <a:cs typeface="Times New Roman"/>
                      </a:endParaRPr>
                    </a:p>
                    <a:p>
                      <a:pPr algn="ctr">
                        <a:lnSpc>
                          <a:spcPct val="100000"/>
                        </a:lnSpc>
                      </a:pPr>
                      <a:r>
                        <a:rPr sz="1400" b="1" spc="-25" dirty="0">
                          <a:solidFill>
                            <a:srgbClr val="FF0000"/>
                          </a:solidFill>
                          <a:latin typeface="Tahoma"/>
                          <a:cs typeface="Tahoma"/>
                        </a:rPr>
                        <a:t>CAO</a:t>
                      </a:r>
                      <a:endParaRPr lang="vi-VN" sz="1400" b="1" spc="-25" dirty="0">
                        <a:solidFill>
                          <a:srgbClr val="FF0000"/>
                        </a:solidFill>
                        <a:latin typeface="Tahoma"/>
                        <a:cs typeface="Tahoma"/>
                      </a:endParaRPr>
                    </a:p>
                    <a:p>
                      <a:pPr algn="ctr">
                        <a:lnSpc>
                          <a:spcPct val="100000"/>
                        </a:lnSpc>
                      </a:pPr>
                      <a:r>
                        <a:rPr lang="vi-VN" sz="1400" b="1" spc="-25" dirty="0">
                          <a:solidFill>
                            <a:srgbClr val="0070C0"/>
                          </a:solidFill>
                          <a:latin typeface="Tahoma"/>
                          <a:cs typeface="Tahoma"/>
                        </a:rPr>
                        <a:t>PL III</a:t>
                      </a:r>
                      <a:endParaRPr sz="1400" dirty="0">
                        <a:solidFill>
                          <a:srgbClr val="0070C0"/>
                        </a:solidFill>
                        <a:latin typeface="Tahoma"/>
                        <a:cs typeface="Tahom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nSpc>
                          <a:spcPct val="100000"/>
                        </a:lnSpc>
                        <a:spcBef>
                          <a:spcPts val="30"/>
                        </a:spcBef>
                      </a:pPr>
                      <a:endParaRPr sz="1800" dirty="0">
                        <a:latin typeface="Times New Roman"/>
                        <a:cs typeface="Times New Roman"/>
                      </a:endParaRPr>
                    </a:p>
                    <a:p>
                      <a:pPr marL="635" algn="ctr">
                        <a:lnSpc>
                          <a:spcPct val="100000"/>
                        </a:lnSpc>
                      </a:pPr>
                      <a:r>
                        <a:rPr sz="1400" b="1" spc="-25" dirty="0">
                          <a:solidFill>
                            <a:srgbClr val="FF0000"/>
                          </a:solidFill>
                          <a:latin typeface="Tahoma"/>
                          <a:cs typeface="Tahoma"/>
                        </a:rPr>
                        <a:t>CÓ</a:t>
                      </a:r>
                      <a:endParaRPr lang="vi-VN" sz="1400" b="1" spc="-25" dirty="0">
                        <a:solidFill>
                          <a:srgbClr val="FF0000"/>
                        </a:solidFill>
                        <a:latin typeface="Tahoma"/>
                        <a:cs typeface="Tahoma"/>
                      </a:endParaRPr>
                    </a:p>
                    <a:p>
                      <a:pPr marL="635" algn="ctr">
                        <a:lnSpc>
                          <a:spcPct val="100000"/>
                        </a:lnSpc>
                      </a:pPr>
                      <a:r>
                        <a:rPr lang="vi-VN" sz="1400" b="1" spc="-25" dirty="0">
                          <a:solidFill>
                            <a:srgbClr val="0070C0"/>
                          </a:solidFill>
                          <a:latin typeface="Tahoma"/>
                          <a:cs typeface="Tahoma"/>
                        </a:rPr>
                        <a:t>PL IV</a:t>
                      </a:r>
                      <a:endParaRPr sz="1400" dirty="0">
                        <a:solidFill>
                          <a:srgbClr val="0070C0"/>
                        </a:solidFill>
                        <a:latin typeface="Tahoma"/>
                        <a:cs typeface="Tahom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ct val="100000"/>
                        </a:lnSpc>
                        <a:spcBef>
                          <a:spcPts val="1255"/>
                        </a:spcBef>
                      </a:pPr>
                      <a:r>
                        <a:rPr sz="1400" b="1" spc="-25" dirty="0">
                          <a:solidFill>
                            <a:srgbClr val="FF0000"/>
                          </a:solidFill>
                          <a:latin typeface="Tahoma"/>
                          <a:cs typeface="Tahoma"/>
                        </a:rPr>
                        <a:t>ÍT</a:t>
                      </a:r>
                      <a:endParaRPr sz="1400" dirty="0">
                        <a:latin typeface="Tahoma"/>
                        <a:cs typeface="Tahoma"/>
                      </a:endParaRPr>
                    </a:p>
                    <a:p>
                      <a:pPr algn="ctr">
                        <a:lnSpc>
                          <a:spcPct val="100000"/>
                        </a:lnSpc>
                        <a:spcBef>
                          <a:spcPts val="5"/>
                        </a:spcBef>
                      </a:pPr>
                      <a:r>
                        <a:rPr sz="1400" b="1" spc="-25" dirty="0">
                          <a:solidFill>
                            <a:srgbClr val="FF0000"/>
                          </a:solidFill>
                          <a:latin typeface="Tahoma"/>
                          <a:cs typeface="Tahoma"/>
                        </a:rPr>
                        <a:t>CÓ</a:t>
                      </a:r>
                      <a:endParaRPr lang="vi-VN" sz="1400" b="1" spc="-25" dirty="0">
                        <a:solidFill>
                          <a:srgbClr val="FF0000"/>
                        </a:solidFill>
                        <a:latin typeface="Tahoma"/>
                        <a:cs typeface="Tahoma"/>
                      </a:endParaRPr>
                    </a:p>
                    <a:p>
                      <a:pPr algn="ctr">
                        <a:lnSpc>
                          <a:spcPct val="100000"/>
                        </a:lnSpc>
                        <a:spcBef>
                          <a:spcPts val="5"/>
                        </a:spcBef>
                      </a:pPr>
                      <a:r>
                        <a:rPr lang="vi-VN" sz="1400" b="1" spc="-25" dirty="0">
                          <a:solidFill>
                            <a:srgbClr val="0070C0"/>
                          </a:solidFill>
                          <a:latin typeface="Tahoma"/>
                          <a:cs typeface="Tahoma"/>
                        </a:rPr>
                        <a:t>PL V</a:t>
                      </a:r>
                      <a:endParaRPr sz="1400" dirty="0">
                        <a:solidFill>
                          <a:srgbClr val="0070C0"/>
                        </a:solidFill>
                        <a:latin typeface="Tahoma"/>
                        <a:cs typeface="Tahoma"/>
                      </a:endParaRPr>
                    </a:p>
                  </a:txBody>
                  <a:tcPr marL="0" marR="0" marT="1593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ct val="100000"/>
                        </a:lnSpc>
                        <a:spcBef>
                          <a:spcPts val="1255"/>
                        </a:spcBef>
                      </a:pPr>
                      <a:r>
                        <a:rPr sz="1400" b="1" spc="-10" dirty="0">
                          <a:solidFill>
                            <a:srgbClr val="FF0000"/>
                          </a:solidFill>
                          <a:latin typeface="Tahoma"/>
                          <a:cs typeface="Tahoma"/>
                        </a:rPr>
                        <a:t>KHÔNG</a:t>
                      </a:r>
                      <a:endParaRPr sz="1400">
                        <a:latin typeface="Tahoma"/>
                        <a:cs typeface="Tahoma"/>
                      </a:endParaRPr>
                    </a:p>
                    <a:p>
                      <a:pPr marL="3175" algn="ctr">
                        <a:lnSpc>
                          <a:spcPct val="100000"/>
                        </a:lnSpc>
                        <a:spcBef>
                          <a:spcPts val="5"/>
                        </a:spcBef>
                      </a:pPr>
                      <a:r>
                        <a:rPr sz="1400" b="1" spc="-25" dirty="0">
                          <a:solidFill>
                            <a:srgbClr val="FF0000"/>
                          </a:solidFill>
                          <a:latin typeface="Tahoma"/>
                          <a:cs typeface="Tahoma"/>
                        </a:rPr>
                        <a:t>CÓ</a:t>
                      </a:r>
                      <a:endParaRPr sz="1400">
                        <a:latin typeface="Tahoma"/>
                        <a:cs typeface="Tahoma"/>
                      </a:endParaRPr>
                    </a:p>
                  </a:txBody>
                  <a:tcPr marL="0" marR="0" marT="1593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1"/>
                  </a:ext>
                </a:extLst>
              </a:tr>
              <a:tr h="701920">
                <a:tc>
                  <a:txBody>
                    <a:bodyPr/>
                    <a:lstStyle/>
                    <a:p>
                      <a:pPr marL="180975">
                        <a:lnSpc>
                          <a:spcPct val="100000"/>
                        </a:lnSpc>
                        <a:spcBef>
                          <a:spcPts val="355"/>
                        </a:spcBef>
                      </a:pPr>
                      <a:r>
                        <a:rPr sz="1400" dirty="0">
                          <a:latin typeface="Tahoma"/>
                          <a:cs typeface="Tahoma"/>
                        </a:rPr>
                        <a:t>CÓ</a:t>
                      </a:r>
                      <a:r>
                        <a:rPr sz="1400" spc="-10" dirty="0">
                          <a:latin typeface="Tahoma"/>
                          <a:cs typeface="Tahoma"/>
                        </a:rPr>
                        <a:t> </a:t>
                      </a:r>
                      <a:r>
                        <a:rPr sz="1400" dirty="0">
                          <a:latin typeface="Tahoma"/>
                          <a:cs typeface="Tahoma"/>
                        </a:rPr>
                        <a:t>nguy</a:t>
                      </a:r>
                      <a:r>
                        <a:rPr sz="1400" spc="-25" dirty="0">
                          <a:latin typeface="Tahoma"/>
                          <a:cs typeface="Tahoma"/>
                        </a:rPr>
                        <a:t> cơ</a:t>
                      </a:r>
                      <a:endParaRPr sz="1400" dirty="0">
                        <a:latin typeface="Tahoma"/>
                        <a:cs typeface="Tahoma"/>
                      </a:endParaRPr>
                    </a:p>
                    <a:p>
                      <a:pPr marL="224154">
                        <a:lnSpc>
                          <a:spcPct val="100000"/>
                        </a:lnSpc>
                      </a:pPr>
                      <a:r>
                        <a:rPr sz="1400" dirty="0" err="1">
                          <a:latin typeface="Tahoma"/>
                          <a:cs typeface="Tahoma"/>
                        </a:rPr>
                        <a:t>gây</a:t>
                      </a:r>
                      <a:r>
                        <a:rPr sz="1400" dirty="0">
                          <a:latin typeface="Tahoma"/>
                          <a:cs typeface="Tahoma"/>
                        </a:rPr>
                        <a:t> </a:t>
                      </a:r>
                      <a:r>
                        <a:rPr sz="1400" spc="-20" dirty="0">
                          <a:latin typeface="Tahoma"/>
                          <a:cs typeface="Tahoma"/>
                        </a:rPr>
                        <a:t>ONMT</a:t>
                      </a:r>
                      <a:endParaRPr lang="vi-VN" sz="1400" spc="-20" dirty="0">
                        <a:latin typeface="Tahoma"/>
                        <a:cs typeface="Tahoma"/>
                      </a:endParaRPr>
                    </a:p>
                    <a:p>
                      <a:pPr marL="224154">
                        <a:lnSpc>
                          <a:spcPct val="100000"/>
                        </a:lnSpc>
                      </a:pPr>
                      <a:r>
                        <a:rPr lang="vi-VN" sz="1400" spc="-20" dirty="0">
                          <a:latin typeface="Tahoma"/>
                          <a:cs typeface="Tahoma"/>
                        </a:rPr>
                        <a:t>(PL II-NĐ08)</a:t>
                      </a:r>
                      <a:endParaRPr sz="14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55"/>
                        </a:spcBef>
                      </a:pPr>
                      <a:r>
                        <a:rPr sz="1400" dirty="0">
                          <a:latin typeface="Tahoma"/>
                          <a:cs typeface="Tahoma"/>
                        </a:rPr>
                        <a:t>KHÔNG</a:t>
                      </a:r>
                      <a:r>
                        <a:rPr sz="1400" spc="-15" dirty="0">
                          <a:latin typeface="Tahoma"/>
                          <a:cs typeface="Tahoma"/>
                        </a:rPr>
                        <a:t> </a:t>
                      </a:r>
                      <a:r>
                        <a:rPr sz="1400" dirty="0">
                          <a:latin typeface="Tahoma"/>
                          <a:cs typeface="Tahoma"/>
                        </a:rPr>
                        <a:t>nguy</a:t>
                      </a:r>
                      <a:r>
                        <a:rPr sz="1400" spc="-30" dirty="0">
                          <a:latin typeface="Tahoma"/>
                          <a:cs typeface="Tahoma"/>
                        </a:rPr>
                        <a:t> </a:t>
                      </a:r>
                      <a:r>
                        <a:rPr sz="1400" dirty="0">
                          <a:latin typeface="Tahoma"/>
                          <a:cs typeface="Tahoma"/>
                        </a:rPr>
                        <a:t>cơ</a:t>
                      </a:r>
                      <a:r>
                        <a:rPr sz="1400" spc="5" dirty="0">
                          <a:latin typeface="Tahoma"/>
                          <a:cs typeface="Tahoma"/>
                        </a:rPr>
                        <a:t> </a:t>
                      </a:r>
                      <a:r>
                        <a:rPr sz="1400" spc="-25" dirty="0">
                          <a:latin typeface="Tahoma"/>
                          <a:cs typeface="Tahoma"/>
                        </a:rPr>
                        <a:t>gây</a:t>
                      </a:r>
                      <a:endParaRPr sz="1400" dirty="0">
                        <a:latin typeface="Tahoma"/>
                        <a:cs typeface="Tahoma"/>
                      </a:endParaRPr>
                    </a:p>
                    <a:p>
                      <a:pPr algn="ctr">
                        <a:lnSpc>
                          <a:spcPct val="100000"/>
                        </a:lnSpc>
                      </a:pPr>
                      <a:r>
                        <a:rPr sz="1400" spc="-20" dirty="0">
                          <a:latin typeface="Tahoma"/>
                          <a:cs typeface="Tahoma"/>
                        </a:rPr>
                        <a:t>ONMT</a:t>
                      </a:r>
                      <a:endParaRPr sz="14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195"/>
                        </a:spcBef>
                      </a:pPr>
                      <a:r>
                        <a:rPr sz="1400" spc="-25" dirty="0" err="1">
                          <a:latin typeface="Tahoma"/>
                          <a:cs typeface="Tahoma"/>
                        </a:rPr>
                        <a:t>Lớn</a:t>
                      </a:r>
                      <a:endParaRPr sz="1400" dirty="0">
                        <a:latin typeface="Tahoma"/>
                        <a:cs typeface="Tahoma"/>
                      </a:endParaRPr>
                    </a:p>
                  </a:txBody>
                  <a:tcPr marL="0" marR="0" marT="151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95"/>
                        </a:spcBef>
                      </a:pPr>
                      <a:r>
                        <a:rPr sz="1400" spc="-25" dirty="0">
                          <a:latin typeface="Tahoma"/>
                          <a:cs typeface="Tahoma"/>
                        </a:rPr>
                        <a:t>TB</a:t>
                      </a:r>
                      <a:endParaRPr sz="1400" dirty="0">
                        <a:latin typeface="Tahoma"/>
                        <a:cs typeface="Tahoma"/>
                      </a:endParaRPr>
                    </a:p>
                  </a:txBody>
                  <a:tcPr marL="0" marR="0" marT="151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95"/>
                        </a:spcBef>
                      </a:pPr>
                      <a:r>
                        <a:rPr sz="1400" spc="-25" dirty="0" err="1">
                          <a:latin typeface="Tahoma"/>
                          <a:cs typeface="Tahoma"/>
                        </a:rPr>
                        <a:t>Nhỏ</a:t>
                      </a:r>
                      <a:endParaRPr sz="1400" dirty="0">
                        <a:latin typeface="Tahoma"/>
                        <a:cs typeface="Tahoma"/>
                      </a:endParaRPr>
                    </a:p>
                  </a:txBody>
                  <a:tcPr marL="0" marR="0" marT="151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9">
                  <a:txBody>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141605" marR="130810" algn="ctr">
                        <a:lnSpc>
                          <a:spcPct val="100000"/>
                        </a:lnSpc>
                        <a:spcBef>
                          <a:spcPts val="994"/>
                        </a:spcBef>
                      </a:pPr>
                      <a:r>
                        <a:rPr sz="1400" b="1" spc="-20" dirty="0">
                          <a:solidFill>
                            <a:srgbClr val="FF0000"/>
                          </a:solidFill>
                          <a:latin typeface="Tahoma"/>
                          <a:cs typeface="Tahoma"/>
                        </a:rPr>
                        <a:t>NHÓM </a:t>
                      </a:r>
                      <a:r>
                        <a:rPr sz="1400" b="1" spc="-25" dirty="0">
                          <a:solidFill>
                            <a:srgbClr val="FF0000"/>
                          </a:solidFill>
                          <a:latin typeface="Tahoma"/>
                          <a:cs typeface="Tahoma"/>
                        </a:rPr>
                        <a:t>IV</a:t>
                      </a:r>
                      <a:endParaRPr sz="1400">
                        <a:latin typeface="Tahoma"/>
                        <a:cs typeface="Tahoma"/>
                      </a:endParaRPr>
                    </a:p>
                    <a:p>
                      <a:pPr marL="106045" marR="97790" algn="ctr">
                        <a:lnSpc>
                          <a:spcPct val="100000"/>
                        </a:lnSpc>
                      </a:pPr>
                      <a:r>
                        <a:rPr sz="1400" b="1" spc="-10" dirty="0">
                          <a:solidFill>
                            <a:srgbClr val="FF0000"/>
                          </a:solidFill>
                          <a:latin typeface="Tahoma"/>
                          <a:cs typeface="Tahoma"/>
                        </a:rPr>
                        <a:t>(không thuộc </a:t>
                      </a:r>
                      <a:r>
                        <a:rPr sz="1400" b="1" spc="-20" dirty="0">
                          <a:solidFill>
                            <a:srgbClr val="FF0000"/>
                          </a:solidFill>
                          <a:latin typeface="Tahoma"/>
                          <a:cs typeface="Tahoma"/>
                        </a:rPr>
                        <a:t>Nhóm </a:t>
                      </a:r>
                      <a:r>
                        <a:rPr sz="1400" b="1" dirty="0">
                          <a:solidFill>
                            <a:srgbClr val="FF0000"/>
                          </a:solidFill>
                          <a:latin typeface="Tahoma"/>
                          <a:cs typeface="Tahoma"/>
                        </a:rPr>
                        <a:t>I,</a:t>
                      </a:r>
                      <a:r>
                        <a:rPr sz="1400" b="1" spc="-15" dirty="0">
                          <a:solidFill>
                            <a:srgbClr val="FF0000"/>
                          </a:solidFill>
                          <a:latin typeface="Tahoma"/>
                          <a:cs typeface="Tahoma"/>
                        </a:rPr>
                        <a:t> </a:t>
                      </a:r>
                      <a:r>
                        <a:rPr sz="1400" b="1" spc="-25" dirty="0">
                          <a:solidFill>
                            <a:srgbClr val="FF0000"/>
                          </a:solidFill>
                          <a:latin typeface="Tahoma"/>
                          <a:cs typeface="Tahoma"/>
                        </a:rPr>
                        <a:t>II, </a:t>
                      </a:r>
                      <a:r>
                        <a:rPr sz="1400" b="1" spc="-20" dirty="0">
                          <a:solidFill>
                            <a:srgbClr val="FF0000"/>
                          </a:solidFill>
                          <a:latin typeface="Tahoma"/>
                          <a:cs typeface="Tahoma"/>
                        </a:rPr>
                        <a:t>III)</a:t>
                      </a:r>
                      <a:endParaRPr sz="14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96343">
                <a:tc>
                  <a:txBody>
                    <a:bodyPr/>
                    <a:lstStyle/>
                    <a:p>
                      <a:pPr marL="58420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dirty="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96343">
                <a:tc>
                  <a:txBody>
                    <a:bodyPr/>
                    <a:lstStyle/>
                    <a:p>
                      <a:pPr marL="58420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863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dirty="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25445">
                <a:tc>
                  <a:txBody>
                    <a:bodyPr/>
                    <a:lstStyle/>
                    <a:p>
                      <a:pPr marL="584200">
                        <a:lnSpc>
                          <a:spcPts val="1585"/>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5"/>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585"/>
                        </a:lnSpc>
                        <a:spcBef>
                          <a:spcPts val="7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dirty="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25445">
                <a:tc>
                  <a:txBody>
                    <a:bodyPr/>
                    <a:lstStyle/>
                    <a:p>
                      <a:pPr marL="584200">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8630">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580"/>
                        </a:lnSpc>
                        <a:spcBef>
                          <a:spcPts val="7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dirty="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09886">
                <a:tc>
                  <a:txBody>
                    <a:bodyPr/>
                    <a:lstStyle/>
                    <a:p>
                      <a:pPr marL="584200">
                        <a:lnSpc>
                          <a:spcPct val="100000"/>
                        </a:lnSpc>
                        <a:spcBef>
                          <a:spcPts val="950"/>
                        </a:spcBef>
                      </a:pPr>
                      <a:r>
                        <a:rPr sz="1400" dirty="0">
                          <a:latin typeface="Tahoma"/>
                          <a:cs typeface="Tahoma"/>
                        </a:rPr>
                        <a:t>X</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950"/>
                        </a:spcBef>
                      </a:pPr>
                      <a:r>
                        <a:rPr sz="1400" dirty="0">
                          <a:latin typeface="Tahoma"/>
                          <a:cs typeface="Tahoma"/>
                        </a:rPr>
                        <a:t>X</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4625" marR="29845" indent="-135890">
                        <a:lnSpc>
                          <a:spcPct val="100000"/>
                        </a:lnSpc>
                        <a:spcBef>
                          <a:spcPts val="50"/>
                        </a:spcBef>
                      </a:pPr>
                      <a:r>
                        <a:rPr sz="1400" b="1" spc="-20" dirty="0">
                          <a:solidFill>
                            <a:srgbClr val="FF0000"/>
                          </a:solidFill>
                          <a:latin typeface="Tahoma"/>
                          <a:cs typeface="Tahoma"/>
                        </a:rPr>
                        <a:t>Nhóm </a:t>
                      </a:r>
                      <a:r>
                        <a:rPr sz="1400" b="1" spc="-25" dirty="0">
                          <a:solidFill>
                            <a:srgbClr val="FF0000"/>
                          </a:solidFill>
                          <a:latin typeface="Tahoma"/>
                          <a:cs typeface="Tahoma"/>
                        </a:rPr>
                        <a:t>III</a:t>
                      </a:r>
                      <a:endParaRPr sz="14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96343">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5344">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863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560755">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5344">
                        <a:lnSpc>
                          <a:spcPct val="100000"/>
                        </a:lnSpc>
                        <a:spcBef>
                          <a:spcPts val="950"/>
                        </a:spcBef>
                      </a:pPr>
                      <a:r>
                        <a:rPr sz="1400" dirty="0">
                          <a:latin typeface="Tahoma"/>
                          <a:cs typeface="Tahoma"/>
                        </a:rPr>
                        <a:t>X</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950"/>
                        </a:spcBef>
                      </a:pPr>
                      <a:r>
                        <a:rPr sz="1400" dirty="0">
                          <a:latin typeface="Tahoma"/>
                          <a:cs typeface="Tahoma"/>
                        </a:rPr>
                        <a:t>X</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8630">
                        <a:lnSpc>
                          <a:spcPct val="100000"/>
                        </a:lnSpc>
                        <a:spcBef>
                          <a:spcPts val="950"/>
                        </a:spcBef>
                      </a:pPr>
                      <a:r>
                        <a:rPr sz="1400" dirty="0">
                          <a:latin typeface="Tahoma"/>
                          <a:cs typeface="Tahoma"/>
                        </a:rPr>
                        <a:t>X</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95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130614">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marR="78105" indent="-1270" algn="ctr">
                        <a:lnSpc>
                          <a:spcPct val="100000"/>
                        </a:lnSpc>
                        <a:spcBef>
                          <a:spcPts val="165"/>
                        </a:spcBef>
                      </a:pPr>
                      <a:r>
                        <a:rPr sz="1400" dirty="0">
                          <a:latin typeface="Tahoma"/>
                          <a:cs typeface="Tahoma"/>
                        </a:rPr>
                        <a:t>X</a:t>
                      </a:r>
                      <a:r>
                        <a:rPr sz="1400" spc="-25" dirty="0">
                          <a:latin typeface="Tahoma"/>
                          <a:cs typeface="Tahoma"/>
                        </a:rPr>
                        <a:t> </a:t>
                      </a:r>
                      <a:r>
                        <a:rPr sz="1400" dirty="0">
                          <a:latin typeface="Tahoma"/>
                          <a:cs typeface="Tahoma"/>
                        </a:rPr>
                        <a:t>(có</a:t>
                      </a:r>
                      <a:r>
                        <a:rPr sz="1400" spc="-5" dirty="0">
                          <a:latin typeface="Tahoma"/>
                          <a:cs typeface="Tahoma"/>
                        </a:rPr>
                        <a:t> </a:t>
                      </a:r>
                      <a:r>
                        <a:rPr sz="1400" dirty="0">
                          <a:latin typeface="Tahoma"/>
                          <a:cs typeface="Tahoma"/>
                        </a:rPr>
                        <a:t>phát</a:t>
                      </a:r>
                      <a:r>
                        <a:rPr sz="1400" spc="-15" dirty="0">
                          <a:latin typeface="Tahoma"/>
                          <a:cs typeface="Tahoma"/>
                        </a:rPr>
                        <a:t> </a:t>
                      </a:r>
                      <a:r>
                        <a:rPr sz="1400" dirty="0">
                          <a:latin typeface="Tahoma"/>
                          <a:cs typeface="Tahoma"/>
                        </a:rPr>
                        <a:t>sinh</a:t>
                      </a:r>
                      <a:r>
                        <a:rPr sz="1400" spc="-20" dirty="0">
                          <a:latin typeface="Tahoma"/>
                          <a:cs typeface="Tahoma"/>
                        </a:rPr>
                        <a:t> </a:t>
                      </a:r>
                      <a:r>
                        <a:rPr sz="1400" spc="-25" dirty="0">
                          <a:latin typeface="Tahoma"/>
                          <a:cs typeface="Tahoma"/>
                        </a:rPr>
                        <a:t>NT, </a:t>
                      </a:r>
                      <a:r>
                        <a:rPr sz="1400" dirty="0">
                          <a:latin typeface="Tahoma"/>
                          <a:cs typeface="Tahoma"/>
                        </a:rPr>
                        <a:t>bụi,</a:t>
                      </a:r>
                      <a:r>
                        <a:rPr sz="1400" spc="-20" dirty="0">
                          <a:latin typeface="Tahoma"/>
                          <a:cs typeface="Tahoma"/>
                        </a:rPr>
                        <a:t> </a:t>
                      </a:r>
                      <a:r>
                        <a:rPr sz="1400" dirty="0">
                          <a:latin typeface="Tahoma"/>
                          <a:cs typeface="Tahoma"/>
                        </a:rPr>
                        <a:t>KT</a:t>
                      </a:r>
                      <a:r>
                        <a:rPr sz="1400" spc="-15" dirty="0">
                          <a:latin typeface="Tahoma"/>
                          <a:cs typeface="Tahoma"/>
                        </a:rPr>
                        <a:t> </a:t>
                      </a:r>
                      <a:r>
                        <a:rPr sz="1400" dirty="0">
                          <a:latin typeface="Tahoma"/>
                          <a:cs typeface="Tahoma"/>
                        </a:rPr>
                        <a:t>phải</a:t>
                      </a:r>
                      <a:r>
                        <a:rPr sz="1400" spc="-10" dirty="0">
                          <a:latin typeface="Tahoma"/>
                          <a:cs typeface="Tahoma"/>
                        </a:rPr>
                        <a:t> </a:t>
                      </a:r>
                      <a:r>
                        <a:rPr sz="1400" dirty="0">
                          <a:latin typeface="Tahoma"/>
                          <a:cs typeface="Tahoma"/>
                        </a:rPr>
                        <a:t>được</a:t>
                      </a:r>
                      <a:r>
                        <a:rPr sz="1400" spc="-10" dirty="0">
                          <a:latin typeface="Tahoma"/>
                          <a:cs typeface="Tahoma"/>
                        </a:rPr>
                        <a:t> </a:t>
                      </a:r>
                      <a:r>
                        <a:rPr sz="1400" spc="-25" dirty="0">
                          <a:latin typeface="Tahoma"/>
                          <a:cs typeface="Tahoma"/>
                        </a:rPr>
                        <a:t>xử </a:t>
                      </a:r>
                      <a:r>
                        <a:rPr sz="1400" dirty="0">
                          <a:latin typeface="Tahoma"/>
                          <a:cs typeface="Tahoma"/>
                        </a:rPr>
                        <a:t>lý</a:t>
                      </a:r>
                      <a:r>
                        <a:rPr sz="1400" spc="-10" dirty="0">
                          <a:latin typeface="Tahoma"/>
                          <a:cs typeface="Tahoma"/>
                        </a:rPr>
                        <a:t> </a:t>
                      </a:r>
                      <a:r>
                        <a:rPr sz="1400" dirty="0">
                          <a:latin typeface="Tahoma"/>
                          <a:cs typeface="Tahoma"/>
                        </a:rPr>
                        <a:t>hoặc</a:t>
                      </a:r>
                      <a:r>
                        <a:rPr sz="1400" spc="-15" dirty="0">
                          <a:latin typeface="Tahoma"/>
                          <a:cs typeface="Tahoma"/>
                        </a:rPr>
                        <a:t> </a:t>
                      </a:r>
                      <a:r>
                        <a:rPr sz="1400" dirty="0">
                          <a:latin typeface="Tahoma"/>
                          <a:cs typeface="Tahoma"/>
                        </a:rPr>
                        <a:t>phát</a:t>
                      </a:r>
                      <a:r>
                        <a:rPr sz="1400" spc="-15" dirty="0">
                          <a:latin typeface="Tahoma"/>
                          <a:cs typeface="Tahoma"/>
                        </a:rPr>
                        <a:t> </a:t>
                      </a:r>
                      <a:r>
                        <a:rPr sz="1400" spc="-20" dirty="0">
                          <a:latin typeface="Tahoma"/>
                          <a:cs typeface="Tahoma"/>
                        </a:rPr>
                        <a:t>sinh</a:t>
                      </a:r>
                      <a:endParaRPr sz="1400" dirty="0">
                        <a:latin typeface="Tahoma"/>
                        <a:cs typeface="Tahoma"/>
                      </a:endParaRPr>
                    </a:p>
                    <a:p>
                      <a:pPr marL="125095" marR="116839" indent="-1270" algn="ctr">
                        <a:lnSpc>
                          <a:spcPct val="100000"/>
                        </a:lnSpc>
                      </a:pPr>
                      <a:r>
                        <a:rPr sz="1400" dirty="0">
                          <a:latin typeface="Tahoma"/>
                          <a:cs typeface="Tahoma"/>
                        </a:rPr>
                        <a:t>CTNH</a:t>
                      </a:r>
                      <a:r>
                        <a:rPr sz="1400" spc="-25" dirty="0">
                          <a:latin typeface="Tahoma"/>
                          <a:cs typeface="Tahoma"/>
                        </a:rPr>
                        <a:t> </a:t>
                      </a:r>
                      <a:r>
                        <a:rPr sz="1400" dirty="0">
                          <a:latin typeface="Tahoma"/>
                          <a:cs typeface="Tahoma"/>
                        </a:rPr>
                        <a:t>phải</a:t>
                      </a:r>
                      <a:r>
                        <a:rPr sz="1400" spc="-20" dirty="0">
                          <a:latin typeface="Tahoma"/>
                          <a:cs typeface="Tahoma"/>
                        </a:rPr>
                        <a:t> </a:t>
                      </a:r>
                      <a:r>
                        <a:rPr sz="1400" dirty="0">
                          <a:latin typeface="Tahoma"/>
                          <a:cs typeface="Tahoma"/>
                        </a:rPr>
                        <a:t>được</a:t>
                      </a:r>
                      <a:r>
                        <a:rPr sz="1400" spc="-15" dirty="0">
                          <a:latin typeface="Tahoma"/>
                          <a:cs typeface="Tahoma"/>
                        </a:rPr>
                        <a:t> </a:t>
                      </a:r>
                      <a:r>
                        <a:rPr sz="1400" spc="-25" dirty="0">
                          <a:latin typeface="Tahoma"/>
                          <a:cs typeface="Tahoma"/>
                        </a:rPr>
                        <a:t>QL </a:t>
                      </a:r>
                      <a:r>
                        <a:rPr sz="1400" dirty="0">
                          <a:latin typeface="Tahoma"/>
                          <a:cs typeface="Tahoma"/>
                        </a:rPr>
                        <a:t>theo</a:t>
                      </a:r>
                      <a:r>
                        <a:rPr sz="1400" spc="-35" dirty="0">
                          <a:latin typeface="Tahoma"/>
                          <a:cs typeface="Tahoma"/>
                        </a:rPr>
                        <a:t> </a:t>
                      </a:r>
                      <a:r>
                        <a:rPr sz="1400" dirty="0">
                          <a:latin typeface="Tahoma"/>
                          <a:cs typeface="Tahoma"/>
                        </a:rPr>
                        <a:t>quy</a:t>
                      </a:r>
                      <a:r>
                        <a:rPr sz="1400" spc="-20" dirty="0">
                          <a:latin typeface="Tahoma"/>
                          <a:cs typeface="Tahoma"/>
                        </a:rPr>
                        <a:t> </a:t>
                      </a:r>
                      <a:r>
                        <a:rPr sz="1400" dirty="0">
                          <a:latin typeface="Tahoma"/>
                          <a:cs typeface="Tahoma"/>
                        </a:rPr>
                        <a:t>định</a:t>
                      </a:r>
                      <a:r>
                        <a:rPr sz="1400" spc="-30" dirty="0">
                          <a:latin typeface="Tahoma"/>
                          <a:cs typeface="Tahoma"/>
                        </a:rPr>
                        <a:t> </a:t>
                      </a:r>
                      <a:r>
                        <a:rPr sz="1400" spc="-20" dirty="0">
                          <a:latin typeface="Tahoma"/>
                          <a:cs typeface="Tahoma"/>
                        </a:rPr>
                        <a:t>QLCT</a:t>
                      </a:r>
                      <a:endParaRPr sz="1400" dirty="0">
                        <a:latin typeface="Tahoma"/>
                        <a:cs typeface="Tahoma"/>
                      </a:endParaRPr>
                    </a:p>
                  </a:txBody>
                  <a:tcPr marL="0" marR="0" marT="20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300" dirty="0">
                        <a:latin typeface="Times New Roman"/>
                        <a:cs typeface="Times New Roman"/>
                      </a:endParaRPr>
                    </a:p>
                    <a:p>
                      <a:pPr marL="174625" marR="29845" indent="-135890">
                        <a:lnSpc>
                          <a:spcPct val="100000"/>
                        </a:lnSpc>
                        <a:spcBef>
                          <a:spcPts val="5"/>
                        </a:spcBef>
                      </a:pPr>
                      <a:r>
                        <a:rPr sz="1400" b="1" spc="-20" dirty="0">
                          <a:solidFill>
                            <a:srgbClr val="FF0000"/>
                          </a:solidFill>
                          <a:latin typeface="Tahoma"/>
                          <a:cs typeface="Tahoma"/>
                        </a:rPr>
                        <a:t>Nhóm </a:t>
                      </a:r>
                      <a:r>
                        <a:rPr sz="1400" b="1" spc="-25" dirty="0">
                          <a:solidFill>
                            <a:srgbClr val="FF0000"/>
                          </a:solidFill>
                          <a:latin typeface="Tahoma"/>
                          <a:cs typeface="Tahoma"/>
                        </a:rPr>
                        <a:t>III</a:t>
                      </a:r>
                      <a:endParaRPr sz="1400" dirty="0">
                        <a:latin typeface="Tahoma"/>
                        <a:cs typeface="Tahoma"/>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bl>
          </a:graphicData>
        </a:graphic>
      </p:graphicFrame>
      <p:sp>
        <p:nvSpPr>
          <p:cNvPr id="3" name="object 3"/>
          <p:cNvSpPr txBox="1">
            <a:spLocks/>
          </p:cNvSpPr>
          <p:nvPr/>
        </p:nvSpPr>
        <p:spPr>
          <a:xfrm>
            <a:off x="271983" y="290669"/>
            <a:ext cx="8600033" cy="382156"/>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400" b="1" dirty="0">
                <a:solidFill>
                  <a:schemeClr val="accent2">
                    <a:lumMod val="50000"/>
                  </a:schemeClr>
                </a:solidFill>
              </a:rPr>
              <a:t>PHÂN</a:t>
            </a:r>
            <a:r>
              <a:rPr lang="vi-VN" sz="2400" b="1" spc="-20" dirty="0">
                <a:solidFill>
                  <a:schemeClr val="accent2">
                    <a:lumMod val="50000"/>
                  </a:schemeClr>
                </a:solidFill>
              </a:rPr>
              <a:t> </a:t>
            </a:r>
            <a:r>
              <a:rPr lang="vi-VN" sz="2400" b="1" dirty="0">
                <a:solidFill>
                  <a:schemeClr val="accent2">
                    <a:lumMod val="50000"/>
                  </a:schemeClr>
                </a:solidFill>
              </a:rPr>
              <a:t>LOẠI</a:t>
            </a:r>
            <a:r>
              <a:rPr lang="vi-VN" sz="2400" b="1" spc="-10" dirty="0">
                <a:solidFill>
                  <a:schemeClr val="accent2">
                    <a:lumMod val="50000"/>
                  </a:schemeClr>
                </a:solidFill>
              </a:rPr>
              <a:t> </a:t>
            </a:r>
            <a:r>
              <a:rPr lang="vi-VN" sz="2400" b="1" dirty="0">
                <a:solidFill>
                  <a:schemeClr val="accent2">
                    <a:lumMod val="50000"/>
                  </a:schemeClr>
                </a:solidFill>
              </a:rPr>
              <a:t>DỰ</a:t>
            </a:r>
            <a:r>
              <a:rPr lang="vi-VN" sz="2400" b="1" spc="-25" dirty="0">
                <a:solidFill>
                  <a:schemeClr val="accent2">
                    <a:lumMod val="50000"/>
                  </a:schemeClr>
                </a:solidFill>
              </a:rPr>
              <a:t> </a:t>
            </a:r>
            <a:r>
              <a:rPr lang="vi-VN" sz="2400" b="1" dirty="0">
                <a:solidFill>
                  <a:schemeClr val="accent2">
                    <a:lumMod val="50000"/>
                  </a:schemeClr>
                </a:solidFill>
              </a:rPr>
              <a:t>ÁN</a:t>
            </a:r>
            <a:r>
              <a:rPr lang="vi-VN" sz="2400" b="1" spc="-15" dirty="0">
                <a:solidFill>
                  <a:schemeClr val="accent2">
                    <a:lumMod val="50000"/>
                  </a:schemeClr>
                </a:solidFill>
              </a:rPr>
              <a:t> </a:t>
            </a:r>
            <a:r>
              <a:rPr lang="vi-VN" sz="2400" b="1" dirty="0">
                <a:solidFill>
                  <a:schemeClr val="accent2">
                    <a:lumMod val="50000"/>
                  </a:schemeClr>
                </a:solidFill>
              </a:rPr>
              <a:t>ĐẦU</a:t>
            </a:r>
            <a:r>
              <a:rPr lang="vi-VN" sz="2400" b="1" spc="-5" dirty="0">
                <a:solidFill>
                  <a:schemeClr val="accent2">
                    <a:lumMod val="50000"/>
                  </a:schemeClr>
                </a:solidFill>
              </a:rPr>
              <a:t> </a:t>
            </a:r>
            <a:r>
              <a:rPr lang="vi-VN" sz="2400" b="1" spc="-25" dirty="0">
                <a:solidFill>
                  <a:schemeClr val="accent2">
                    <a:lumMod val="50000"/>
                  </a:schemeClr>
                </a:solidFill>
              </a:rPr>
              <a:t>TƯ</a:t>
            </a:r>
            <a:endParaRPr lang="vi-VN" sz="2400" b="1" dirty="0">
              <a:solidFill>
                <a:schemeClr val="accent2">
                  <a:lumMod val="50000"/>
                </a:schemeClr>
              </a:solidFill>
            </a:endParaRPr>
          </a:p>
        </p:txBody>
      </p:sp>
    </p:spTree>
    <p:extLst>
      <p:ext uri="{BB962C8B-B14F-4D97-AF65-F5344CB8AC3E}">
        <p14:creationId xmlns:p14="http://schemas.microsoft.com/office/powerpoint/2010/main" val="160077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p:cNvGraphicFramePr>
          <p:nvPr>
            <p:extLst>
              <p:ext uri="{D42A27DB-BD31-4B8C-83A1-F6EECF244321}">
                <p14:modId xmlns:p14="http://schemas.microsoft.com/office/powerpoint/2010/main" val="1339622252"/>
              </p:ext>
            </p:extLst>
          </p:nvPr>
        </p:nvGraphicFramePr>
        <p:xfrm>
          <a:off x="72124" y="935355"/>
          <a:ext cx="8924922" cy="4935846"/>
        </p:xfrm>
        <a:graphic>
          <a:graphicData uri="http://schemas.openxmlformats.org/drawingml/2006/table">
            <a:tbl>
              <a:tblPr firstRow="1" bandRow="1">
                <a:tableStyleId>{2D5ABB26-0587-4C30-8999-92F81FD0307C}</a:tableStyleId>
              </a:tblPr>
              <a:tblGrid>
                <a:gridCol w="3086735">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631189">
                  <a:extLst>
                    <a:ext uri="{9D8B030D-6E8A-4147-A177-3AD203B41FA5}">
                      <a16:colId xmlns:a16="http://schemas.microsoft.com/office/drawing/2014/main" val="20002"/>
                    </a:ext>
                  </a:extLst>
                </a:gridCol>
                <a:gridCol w="631189">
                  <a:extLst>
                    <a:ext uri="{9D8B030D-6E8A-4147-A177-3AD203B41FA5}">
                      <a16:colId xmlns:a16="http://schemas.microsoft.com/office/drawing/2014/main" val="20003"/>
                    </a:ext>
                  </a:extLst>
                </a:gridCol>
                <a:gridCol w="104013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849629">
                  <a:extLst>
                    <a:ext uri="{9D8B030D-6E8A-4147-A177-3AD203B41FA5}">
                      <a16:colId xmlns:a16="http://schemas.microsoft.com/office/drawing/2014/main" val="20008"/>
                    </a:ext>
                  </a:extLst>
                </a:gridCol>
              </a:tblGrid>
              <a:tr h="304800">
                <a:tc gridSpan="5">
                  <a:txBody>
                    <a:bodyPr/>
                    <a:lstStyle/>
                    <a:p>
                      <a:pPr algn="ctr">
                        <a:lnSpc>
                          <a:spcPct val="100000"/>
                        </a:lnSpc>
                        <a:spcBef>
                          <a:spcPts val="350"/>
                        </a:spcBef>
                      </a:pPr>
                      <a:r>
                        <a:rPr sz="1400" b="1" dirty="0">
                          <a:solidFill>
                            <a:srgbClr val="FFFFFF"/>
                          </a:solidFill>
                          <a:latin typeface="Tahoma"/>
                          <a:cs typeface="Tahoma"/>
                        </a:rPr>
                        <a:t>TIÊU</a:t>
                      </a:r>
                      <a:r>
                        <a:rPr sz="1400" b="1" spc="-10" dirty="0">
                          <a:solidFill>
                            <a:srgbClr val="FFFFFF"/>
                          </a:solidFill>
                          <a:latin typeface="Tahoma"/>
                          <a:cs typeface="Tahoma"/>
                        </a:rPr>
                        <a:t> </a:t>
                      </a:r>
                      <a:r>
                        <a:rPr sz="1400" b="1" spc="-25" dirty="0">
                          <a:solidFill>
                            <a:srgbClr val="FFFFFF"/>
                          </a:solidFill>
                          <a:latin typeface="Tahoma"/>
                          <a:cs typeface="Tahoma"/>
                        </a:rPr>
                        <a:t>CHÍ</a:t>
                      </a:r>
                      <a:endParaRPr sz="1400" dirty="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2B1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198755">
                        <a:lnSpc>
                          <a:spcPct val="100000"/>
                        </a:lnSpc>
                        <a:spcBef>
                          <a:spcPts val="350"/>
                        </a:spcBef>
                      </a:pPr>
                      <a:r>
                        <a:rPr sz="1400" b="1" dirty="0">
                          <a:solidFill>
                            <a:srgbClr val="FF0000"/>
                          </a:solidFill>
                          <a:latin typeface="Tahoma"/>
                          <a:cs typeface="Tahoma"/>
                        </a:rPr>
                        <a:t>NGUY</a:t>
                      </a:r>
                      <a:r>
                        <a:rPr sz="1400" b="1" spc="-10" dirty="0">
                          <a:solidFill>
                            <a:srgbClr val="FF0000"/>
                          </a:solidFill>
                          <a:latin typeface="Tahoma"/>
                          <a:cs typeface="Tahoma"/>
                        </a:rPr>
                        <a:t> </a:t>
                      </a:r>
                      <a:r>
                        <a:rPr sz="1400" b="1" dirty="0">
                          <a:solidFill>
                            <a:srgbClr val="FF0000"/>
                          </a:solidFill>
                          <a:latin typeface="Tahoma"/>
                          <a:cs typeface="Tahoma"/>
                        </a:rPr>
                        <a:t>CƠ</a:t>
                      </a:r>
                      <a:r>
                        <a:rPr sz="1400" b="1" spc="-20" dirty="0">
                          <a:solidFill>
                            <a:srgbClr val="FF0000"/>
                          </a:solidFill>
                          <a:latin typeface="Tahoma"/>
                          <a:cs typeface="Tahoma"/>
                        </a:rPr>
                        <a:t> </a:t>
                      </a:r>
                      <a:r>
                        <a:rPr sz="1400" b="1" dirty="0">
                          <a:solidFill>
                            <a:srgbClr val="FF0000"/>
                          </a:solidFill>
                          <a:latin typeface="Tahoma"/>
                          <a:cs typeface="Tahoma"/>
                        </a:rPr>
                        <a:t>TÁC ĐỘNG</a:t>
                      </a:r>
                      <a:r>
                        <a:rPr sz="1400" b="1" spc="-25" dirty="0">
                          <a:solidFill>
                            <a:srgbClr val="FF0000"/>
                          </a:solidFill>
                          <a:latin typeface="Tahoma"/>
                          <a:cs typeface="Tahoma"/>
                        </a:rPr>
                        <a:t> </a:t>
                      </a:r>
                      <a:r>
                        <a:rPr sz="1400" b="1" dirty="0">
                          <a:solidFill>
                            <a:srgbClr val="FF0000"/>
                          </a:solidFill>
                          <a:latin typeface="Tahoma"/>
                          <a:cs typeface="Tahoma"/>
                        </a:rPr>
                        <a:t>XẤU </a:t>
                      </a:r>
                      <a:r>
                        <a:rPr sz="1400" b="1" spc="-25" dirty="0">
                          <a:solidFill>
                            <a:srgbClr val="FF0000"/>
                          </a:solidFill>
                          <a:latin typeface="Tahoma"/>
                          <a:cs typeface="Tahoma"/>
                        </a:rPr>
                        <a:t>MT</a:t>
                      </a:r>
                      <a:endParaRPr sz="140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18159">
                <a:tc rowSpan="2">
                  <a:txBody>
                    <a:bodyPr/>
                    <a:lstStyle/>
                    <a:p>
                      <a:pPr>
                        <a:lnSpc>
                          <a:spcPct val="100000"/>
                        </a:lnSpc>
                        <a:spcBef>
                          <a:spcPts val="35"/>
                        </a:spcBef>
                      </a:pPr>
                      <a:endParaRPr sz="2050" dirty="0">
                        <a:latin typeface="Times New Roman"/>
                        <a:cs typeface="Times New Roman"/>
                      </a:endParaRPr>
                    </a:p>
                    <a:p>
                      <a:pPr marL="769620">
                        <a:lnSpc>
                          <a:spcPct val="100000"/>
                        </a:lnSpc>
                      </a:pPr>
                      <a:r>
                        <a:rPr sz="1400" b="1" dirty="0">
                          <a:solidFill>
                            <a:schemeClr val="accent2">
                              <a:lumMod val="50000"/>
                            </a:schemeClr>
                          </a:solidFill>
                          <a:latin typeface="Tahoma"/>
                          <a:cs typeface="Tahoma"/>
                        </a:rPr>
                        <a:t>LOẠI</a:t>
                      </a:r>
                      <a:r>
                        <a:rPr sz="1400" b="1" spc="-30" dirty="0">
                          <a:solidFill>
                            <a:schemeClr val="accent2">
                              <a:lumMod val="50000"/>
                            </a:schemeClr>
                          </a:solidFill>
                          <a:latin typeface="Tahoma"/>
                          <a:cs typeface="Tahoma"/>
                        </a:rPr>
                        <a:t> </a:t>
                      </a:r>
                      <a:r>
                        <a:rPr sz="1400" b="1" dirty="0">
                          <a:solidFill>
                            <a:schemeClr val="accent2">
                              <a:lumMod val="50000"/>
                            </a:schemeClr>
                          </a:solidFill>
                          <a:latin typeface="Tahoma"/>
                          <a:cs typeface="Tahoma"/>
                        </a:rPr>
                        <a:t>HÌNH</a:t>
                      </a:r>
                      <a:r>
                        <a:rPr sz="1400" b="1" spc="-20" dirty="0">
                          <a:solidFill>
                            <a:schemeClr val="accent2">
                              <a:lumMod val="50000"/>
                            </a:schemeClr>
                          </a:solidFill>
                          <a:latin typeface="Tahoma"/>
                          <a:cs typeface="Tahoma"/>
                        </a:rPr>
                        <a:t> KHÁC</a:t>
                      </a:r>
                      <a:endParaRPr sz="1400" dirty="0">
                        <a:solidFill>
                          <a:schemeClr val="accent2">
                            <a:lumMod val="50000"/>
                          </a:schemeClr>
                        </a:solidFill>
                        <a:latin typeface="Tahoma"/>
                        <a:cs typeface="Tahom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DCC"/>
                    </a:solidFill>
                  </a:tcPr>
                </a:tc>
                <a:tc gridSpan="3">
                  <a:txBody>
                    <a:bodyPr/>
                    <a:lstStyle/>
                    <a:p>
                      <a:pPr algn="ctr">
                        <a:lnSpc>
                          <a:spcPct val="100000"/>
                        </a:lnSpc>
                        <a:spcBef>
                          <a:spcPts val="355"/>
                        </a:spcBef>
                      </a:pPr>
                      <a:r>
                        <a:rPr sz="1400" b="1" dirty="0">
                          <a:latin typeface="Tahoma"/>
                          <a:cs typeface="Tahoma"/>
                        </a:rPr>
                        <a:t>QUY</a:t>
                      </a:r>
                      <a:r>
                        <a:rPr sz="1400" b="1" spc="-10" dirty="0">
                          <a:latin typeface="Tahoma"/>
                          <a:cs typeface="Tahoma"/>
                        </a:rPr>
                        <a:t> </a:t>
                      </a:r>
                      <a:r>
                        <a:rPr sz="1400" b="1" spc="-25" dirty="0">
                          <a:latin typeface="Tahoma"/>
                          <a:cs typeface="Tahoma"/>
                        </a:rPr>
                        <a:t>MÔ</a:t>
                      </a:r>
                      <a:endParaRPr sz="1400">
                        <a:latin typeface="Tahoma"/>
                        <a:cs typeface="Tahoma"/>
                      </a:endParaRPr>
                    </a:p>
                    <a:p>
                      <a:pPr marL="635" algn="ctr">
                        <a:lnSpc>
                          <a:spcPct val="100000"/>
                        </a:lnSpc>
                      </a:pPr>
                      <a:r>
                        <a:rPr sz="1400" b="1" dirty="0">
                          <a:latin typeface="Tahoma"/>
                          <a:cs typeface="Tahoma"/>
                        </a:rPr>
                        <a:t>CÔNG</a:t>
                      </a:r>
                      <a:r>
                        <a:rPr sz="1400" b="1" spc="-50" dirty="0">
                          <a:latin typeface="Tahoma"/>
                          <a:cs typeface="Tahoma"/>
                        </a:rPr>
                        <a:t> </a:t>
                      </a:r>
                      <a:r>
                        <a:rPr sz="1400" b="1" spc="-20" dirty="0">
                          <a:latin typeface="Tahoma"/>
                          <a:cs typeface="Tahoma"/>
                        </a:rPr>
                        <a:t>SUẤT</a:t>
                      </a:r>
                      <a:endParaRPr sz="14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hMerge="1">
                  <a:txBody>
                    <a:bodyPr/>
                    <a:lstStyle/>
                    <a:p>
                      <a:endParaRPr/>
                    </a:p>
                  </a:txBody>
                  <a:tcPr marL="0" marR="0" marT="0" marB="0"/>
                </a:tc>
                <a:tc hMerge="1">
                  <a:txBody>
                    <a:bodyPr/>
                    <a:lstStyle/>
                    <a:p>
                      <a:endParaRPr/>
                    </a:p>
                  </a:txBody>
                  <a:tcPr marL="0" marR="0" marT="0" marB="0"/>
                </a:tc>
                <a:tc rowSpan="2">
                  <a:txBody>
                    <a:bodyPr/>
                    <a:lstStyle/>
                    <a:p>
                      <a:pPr marL="160655" marR="151765" indent="635" algn="ctr">
                        <a:lnSpc>
                          <a:spcPct val="100000"/>
                        </a:lnSpc>
                        <a:spcBef>
                          <a:spcPts val="715"/>
                        </a:spcBef>
                      </a:pPr>
                      <a:r>
                        <a:rPr sz="1400" b="1" dirty="0">
                          <a:latin typeface="Tahoma"/>
                          <a:cs typeface="Tahoma"/>
                        </a:rPr>
                        <a:t>YẾU</a:t>
                      </a:r>
                      <a:r>
                        <a:rPr sz="1400" b="1" spc="-10" dirty="0">
                          <a:latin typeface="Tahoma"/>
                          <a:cs typeface="Tahoma"/>
                        </a:rPr>
                        <a:t> </a:t>
                      </a:r>
                      <a:r>
                        <a:rPr sz="1400" b="1" spc="-25" dirty="0">
                          <a:latin typeface="Tahoma"/>
                          <a:cs typeface="Tahoma"/>
                        </a:rPr>
                        <a:t>TỐ </a:t>
                      </a:r>
                      <a:r>
                        <a:rPr sz="1400" b="1" spc="-20" dirty="0">
                          <a:latin typeface="Tahoma"/>
                          <a:cs typeface="Tahoma"/>
                        </a:rPr>
                        <a:t>NHẠY </a:t>
                      </a:r>
                      <a:r>
                        <a:rPr sz="1400" b="1" dirty="0">
                          <a:latin typeface="Tahoma"/>
                          <a:cs typeface="Tahoma"/>
                        </a:rPr>
                        <a:t>CẢM</a:t>
                      </a:r>
                      <a:r>
                        <a:rPr sz="1400" b="1" spc="-15" dirty="0">
                          <a:latin typeface="Tahoma"/>
                          <a:cs typeface="Tahoma"/>
                        </a:rPr>
                        <a:t> </a:t>
                      </a:r>
                      <a:r>
                        <a:rPr sz="1400" b="1" spc="-25" dirty="0">
                          <a:latin typeface="Tahoma"/>
                          <a:cs typeface="Tahoma"/>
                        </a:rPr>
                        <a:t>MT</a:t>
                      </a:r>
                      <a:endParaRPr sz="1400">
                        <a:latin typeface="Tahoma"/>
                        <a:cs typeface="Tahoma"/>
                      </a:endParaRPr>
                    </a:p>
                  </a:txBody>
                  <a:tcPr marL="0" marR="0" marT="908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rowSpan="2">
                  <a:txBody>
                    <a:bodyPr/>
                    <a:lstStyle/>
                    <a:p>
                      <a:pPr>
                        <a:lnSpc>
                          <a:spcPct val="100000"/>
                        </a:lnSpc>
                        <a:spcBef>
                          <a:spcPts val="35"/>
                        </a:spcBef>
                      </a:pPr>
                      <a:endParaRPr sz="2050">
                        <a:latin typeface="Times New Roman"/>
                        <a:cs typeface="Times New Roman"/>
                      </a:endParaRPr>
                    </a:p>
                    <a:p>
                      <a:pPr marL="191770">
                        <a:lnSpc>
                          <a:spcPct val="100000"/>
                        </a:lnSpc>
                      </a:pPr>
                      <a:r>
                        <a:rPr sz="1400" b="1" spc="-25" dirty="0">
                          <a:solidFill>
                            <a:srgbClr val="FF0000"/>
                          </a:solidFill>
                          <a:latin typeface="Tahoma"/>
                          <a:cs typeface="Tahoma"/>
                        </a:rPr>
                        <a:t>CAO</a:t>
                      </a:r>
                      <a:endParaRPr sz="1400">
                        <a:latin typeface="Tahoma"/>
                        <a:cs typeface="Tahom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rowSpan="2">
                  <a:txBody>
                    <a:bodyPr/>
                    <a:lstStyle/>
                    <a:p>
                      <a:pPr>
                        <a:lnSpc>
                          <a:spcPct val="100000"/>
                        </a:lnSpc>
                        <a:spcBef>
                          <a:spcPts val="35"/>
                        </a:spcBef>
                      </a:pPr>
                      <a:endParaRPr sz="2050">
                        <a:latin typeface="Times New Roman"/>
                        <a:cs typeface="Times New Roman"/>
                      </a:endParaRPr>
                    </a:p>
                    <a:p>
                      <a:pPr algn="ctr">
                        <a:lnSpc>
                          <a:spcPct val="100000"/>
                        </a:lnSpc>
                      </a:pPr>
                      <a:r>
                        <a:rPr sz="1400" b="1" spc="-25" dirty="0">
                          <a:solidFill>
                            <a:srgbClr val="FF0000"/>
                          </a:solidFill>
                          <a:latin typeface="Tahoma"/>
                          <a:cs typeface="Tahoma"/>
                        </a:rPr>
                        <a:t>CÓ</a:t>
                      </a:r>
                      <a:endParaRPr sz="1400">
                        <a:latin typeface="Tahoma"/>
                        <a:cs typeface="Tahom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rowSpan="2">
                  <a:txBody>
                    <a:bodyPr/>
                    <a:lstStyle/>
                    <a:p>
                      <a:pPr>
                        <a:lnSpc>
                          <a:spcPct val="100000"/>
                        </a:lnSpc>
                      </a:pPr>
                      <a:endParaRPr sz="1350">
                        <a:latin typeface="Times New Roman"/>
                        <a:cs typeface="Times New Roman"/>
                      </a:endParaRPr>
                    </a:p>
                    <a:p>
                      <a:pPr marL="100330" marR="92710" indent="30480">
                        <a:lnSpc>
                          <a:spcPct val="100000"/>
                        </a:lnSpc>
                      </a:pPr>
                      <a:r>
                        <a:rPr sz="1400" b="1" spc="-25" dirty="0">
                          <a:solidFill>
                            <a:srgbClr val="FF0000"/>
                          </a:solidFill>
                          <a:latin typeface="Tahoma"/>
                          <a:cs typeface="Tahoma"/>
                        </a:rPr>
                        <a:t>ÍT CÓ</a:t>
                      </a:r>
                      <a:endParaRPr sz="14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rowSpan="2">
                  <a:txBody>
                    <a:bodyPr/>
                    <a:lstStyle/>
                    <a:p>
                      <a:pPr>
                        <a:lnSpc>
                          <a:spcPct val="100000"/>
                        </a:lnSpc>
                      </a:pPr>
                      <a:endParaRPr sz="1350">
                        <a:latin typeface="Times New Roman"/>
                        <a:cs typeface="Times New Roman"/>
                      </a:endParaRPr>
                    </a:p>
                    <a:p>
                      <a:pPr marL="298450" marR="82550" indent="-205740">
                        <a:lnSpc>
                          <a:spcPct val="100000"/>
                        </a:lnSpc>
                      </a:pPr>
                      <a:r>
                        <a:rPr sz="1400" b="1" spc="-10" dirty="0">
                          <a:solidFill>
                            <a:srgbClr val="FF0000"/>
                          </a:solidFill>
                          <a:latin typeface="Tahoma"/>
                          <a:cs typeface="Tahoma"/>
                        </a:rPr>
                        <a:t>KHÔNG </a:t>
                      </a:r>
                      <a:r>
                        <a:rPr sz="1400" b="1" spc="-25" dirty="0">
                          <a:solidFill>
                            <a:srgbClr val="FF0000"/>
                          </a:solidFill>
                          <a:latin typeface="Tahoma"/>
                          <a:cs typeface="Tahoma"/>
                        </a:rPr>
                        <a:t>CÓ</a:t>
                      </a:r>
                      <a:endParaRPr sz="14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1"/>
                  </a:ext>
                </a:extLst>
              </a:tr>
              <a:tr h="304800">
                <a:tc vMerge="1">
                  <a:txBody>
                    <a:bodyPr/>
                    <a:lstStyle/>
                    <a:p>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DCC"/>
                    </a:solidFill>
                  </a:tcPr>
                </a:tc>
                <a:tc>
                  <a:txBody>
                    <a:bodyPr/>
                    <a:lstStyle/>
                    <a:p>
                      <a:pPr marL="635" algn="ctr">
                        <a:lnSpc>
                          <a:spcPct val="100000"/>
                        </a:lnSpc>
                        <a:spcBef>
                          <a:spcPts val="355"/>
                        </a:spcBef>
                      </a:pPr>
                      <a:r>
                        <a:rPr sz="1400" spc="-25" dirty="0">
                          <a:latin typeface="Tahoma"/>
                          <a:cs typeface="Tahoma"/>
                        </a:rPr>
                        <a:t>Lớn</a:t>
                      </a:r>
                      <a:endParaRPr sz="14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a:txBody>
                    <a:bodyPr/>
                    <a:lstStyle/>
                    <a:p>
                      <a:pPr algn="ctr">
                        <a:lnSpc>
                          <a:spcPct val="100000"/>
                        </a:lnSpc>
                        <a:spcBef>
                          <a:spcPts val="355"/>
                        </a:spcBef>
                      </a:pPr>
                      <a:r>
                        <a:rPr sz="1400" spc="-25" dirty="0">
                          <a:latin typeface="Tahoma"/>
                          <a:cs typeface="Tahoma"/>
                        </a:rPr>
                        <a:t>TB</a:t>
                      </a:r>
                      <a:endParaRPr sz="14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a:txBody>
                    <a:bodyPr/>
                    <a:lstStyle/>
                    <a:p>
                      <a:pPr algn="ctr">
                        <a:lnSpc>
                          <a:spcPct val="100000"/>
                        </a:lnSpc>
                        <a:spcBef>
                          <a:spcPts val="355"/>
                        </a:spcBef>
                      </a:pPr>
                      <a:r>
                        <a:rPr sz="1400" spc="-25" dirty="0">
                          <a:latin typeface="Tahoma"/>
                          <a:cs typeface="Tahoma"/>
                        </a:rPr>
                        <a:t>Nhỏ</a:t>
                      </a:r>
                      <a:endParaRPr sz="14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vMerge="1">
                  <a:txBody>
                    <a:bodyPr/>
                    <a:lstStyle/>
                    <a:p>
                      <a:endParaRPr/>
                    </a:p>
                  </a:txBody>
                  <a:tcPr marL="0" marR="0" marT="908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4D2"/>
                    </a:solidFill>
                  </a:tcPr>
                </a:tc>
                <a:tc vMerge="1">
                  <a:txBody>
                    <a:bodyPr/>
                    <a:lstStyle/>
                    <a:p>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vMerge="1">
                  <a:txBody>
                    <a:bodyPr/>
                    <a:lstStyle/>
                    <a:p>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2"/>
                  </a:ext>
                </a:extLst>
              </a:tr>
              <a:tr h="259079">
                <a:tc>
                  <a:txBody>
                    <a:bodyPr/>
                    <a:lstStyle/>
                    <a:p>
                      <a:pPr marL="169545">
                        <a:lnSpc>
                          <a:spcPct val="100000"/>
                        </a:lnSpc>
                        <a:spcBef>
                          <a:spcPts val="210"/>
                        </a:spcBef>
                      </a:pPr>
                      <a:r>
                        <a:rPr sz="1400" dirty="0">
                          <a:latin typeface="Tahoma"/>
                          <a:cs typeface="Tahoma"/>
                        </a:rPr>
                        <a:t>DA</a:t>
                      </a:r>
                      <a:r>
                        <a:rPr sz="1400" spc="-35" dirty="0">
                          <a:latin typeface="Tahoma"/>
                          <a:cs typeface="Tahoma"/>
                        </a:rPr>
                        <a:t> </a:t>
                      </a:r>
                      <a:r>
                        <a:rPr sz="1400" dirty="0">
                          <a:latin typeface="Tahoma"/>
                          <a:cs typeface="Tahoma"/>
                        </a:rPr>
                        <a:t>dịch</a:t>
                      </a:r>
                      <a:r>
                        <a:rPr sz="1400" spc="-15" dirty="0">
                          <a:latin typeface="Tahoma"/>
                          <a:cs typeface="Tahoma"/>
                        </a:rPr>
                        <a:t> </a:t>
                      </a:r>
                      <a:r>
                        <a:rPr sz="1400" dirty="0">
                          <a:latin typeface="Tahoma"/>
                          <a:cs typeface="Tahoma"/>
                        </a:rPr>
                        <a:t>vụ</a:t>
                      </a:r>
                      <a:r>
                        <a:rPr sz="1400" spc="-10" dirty="0">
                          <a:latin typeface="Tahoma"/>
                          <a:cs typeface="Tahoma"/>
                        </a:rPr>
                        <a:t> </a:t>
                      </a:r>
                      <a:r>
                        <a:rPr sz="1400" dirty="0">
                          <a:latin typeface="Tahoma"/>
                          <a:cs typeface="Tahoma"/>
                        </a:rPr>
                        <a:t>xử</a:t>
                      </a:r>
                      <a:r>
                        <a:rPr sz="1400" spc="-25" dirty="0">
                          <a:latin typeface="Tahoma"/>
                          <a:cs typeface="Tahoma"/>
                        </a:rPr>
                        <a:t> </a:t>
                      </a:r>
                      <a:r>
                        <a:rPr sz="1400" dirty="0">
                          <a:latin typeface="Tahoma"/>
                          <a:cs typeface="Tahoma"/>
                        </a:rPr>
                        <a:t>lý</a:t>
                      </a:r>
                      <a:r>
                        <a:rPr sz="1400" spc="-10" dirty="0">
                          <a:latin typeface="Tahoma"/>
                          <a:cs typeface="Tahoma"/>
                        </a:rPr>
                        <a:t> </a:t>
                      </a:r>
                      <a:r>
                        <a:rPr sz="1400" dirty="0">
                          <a:latin typeface="Tahoma"/>
                          <a:cs typeface="Tahoma"/>
                        </a:rPr>
                        <a:t>chất</a:t>
                      </a:r>
                      <a:r>
                        <a:rPr sz="1400" spc="-15" dirty="0">
                          <a:latin typeface="Tahoma"/>
                          <a:cs typeface="Tahoma"/>
                        </a:rPr>
                        <a:t> </a:t>
                      </a:r>
                      <a:r>
                        <a:rPr sz="1400" dirty="0">
                          <a:latin typeface="Tahoma"/>
                          <a:cs typeface="Tahoma"/>
                        </a:rPr>
                        <a:t>thải</a:t>
                      </a:r>
                      <a:r>
                        <a:rPr sz="1400" spc="-10" dirty="0">
                          <a:latin typeface="Tahoma"/>
                          <a:cs typeface="Tahoma"/>
                        </a:rPr>
                        <a:t> </a:t>
                      </a:r>
                      <a:r>
                        <a:rPr sz="1400" dirty="0">
                          <a:latin typeface="Tahoma"/>
                          <a:cs typeface="Tahoma"/>
                        </a:rPr>
                        <a:t>nguy</a:t>
                      </a:r>
                      <a:r>
                        <a:rPr sz="1400" spc="-20" dirty="0">
                          <a:latin typeface="Tahoma"/>
                          <a:cs typeface="Tahoma"/>
                        </a:rPr>
                        <a:t> </a:t>
                      </a:r>
                      <a:r>
                        <a:rPr sz="1400" spc="-25" dirty="0">
                          <a:latin typeface="Tahoma"/>
                          <a:cs typeface="Tahoma"/>
                        </a:rPr>
                        <a:t>hại</a:t>
                      </a:r>
                      <a:endParaRPr sz="1400">
                        <a:latin typeface="Tahoma"/>
                        <a:cs typeface="Tahom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algn="ctr">
                        <a:lnSpc>
                          <a:spcPct val="100000"/>
                        </a:lnSpc>
                        <a:spcBef>
                          <a:spcPts val="210"/>
                        </a:spcBef>
                      </a:pPr>
                      <a:r>
                        <a:rPr sz="1400" dirty="0">
                          <a:latin typeface="Tahoma"/>
                          <a:cs typeface="Tahoma"/>
                        </a:rPr>
                        <a:t>-</a:t>
                      </a:r>
                      <a:endParaRPr sz="1400">
                        <a:latin typeface="Tahoma"/>
                        <a:cs typeface="Tahom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46990">
                        <a:lnSpc>
                          <a:spcPct val="100000"/>
                        </a:lnSpc>
                        <a:spcBef>
                          <a:spcPts val="21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4">
                  <a:txBody>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2540" algn="ctr">
                        <a:lnSpc>
                          <a:spcPct val="100000"/>
                        </a:lnSpc>
                        <a:spcBef>
                          <a:spcPts val="1065"/>
                        </a:spcBef>
                      </a:pPr>
                      <a:r>
                        <a:rPr sz="1400" b="1" dirty="0">
                          <a:solidFill>
                            <a:srgbClr val="FF0000"/>
                          </a:solidFill>
                          <a:latin typeface="Tahoma"/>
                          <a:cs typeface="Tahoma"/>
                        </a:rPr>
                        <a:t>NHÓM</a:t>
                      </a:r>
                      <a:r>
                        <a:rPr sz="1400" b="1" spc="-25" dirty="0">
                          <a:solidFill>
                            <a:srgbClr val="FF0000"/>
                          </a:solidFill>
                          <a:latin typeface="Tahoma"/>
                          <a:cs typeface="Tahoma"/>
                        </a:rPr>
                        <a:t> IV</a:t>
                      </a:r>
                      <a:endParaRPr sz="1400">
                        <a:latin typeface="Tahoma"/>
                        <a:cs typeface="Tahoma"/>
                      </a:endParaRPr>
                    </a:p>
                    <a:p>
                      <a:pPr marL="62865" marR="53975" indent="635" algn="ctr">
                        <a:lnSpc>
                          <a:spcPct val="100000"/>
                        </a:lnSpc>
                      </a:pPr>
                      <a:r>
                        <a:rPr sz="1400" b="1" spc="-10" dirty="0">
                          <a:solidFill>
                            <a:srgbClr val="FF0000"/>
                          </a:solidFill>
                          <a:latin typeface="Tahoma"/>
                          <a:cs typeface="Tahoma"/>
                        </a:rPr>
                        <a:t>(không thuộc </a:t>
                      </a: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 </a:t>
                      </a:r>
                      <a:r>
                        <a:rPr sz="1400" b="1" dirty="0">
                          <a:solidFill>
                            <a:srgbClr val="FF0000"/>
                          </a:solidFill>
                          <a:latin typeface="Tahoma"/>
                          <a:cs typeface="Tahoma"/>
                        </a:rPr>
                        <a:t>II,</a:t>
                      </a:r>
                      <a:r>
                        <a:rPr sz="1400" b="1" spc="-25" dirty="0">
                          <a:solidFill>
                            <a:srgbClr val="FF0000"/>
                          </a:solidFill>
                          <a:latin typeface="Tahoma"/>
                          <a:cs typeface="Tahoma"/>
                        </a:rPr>
                        <a:t> </a:t>
                      </a:r>
                      <a:r>
                        <a:rPr sz="1400" b="1" spc="-20" dirty="0">
                          <a:solidFill>
                            <a:srgbClr val="FF0000"/>
                          </a:solidFill>
                          <a:latin typeface="Tahoma"/>
                          <a:cs typeface="Tahoma"/>
                        </a:rPr>
                        <a:t>III)</a:t>
                      </a:r>
                      <a:endParaRPr sz="14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35609">
                <a:tc>
                  <a:txBody>
                    <a:bodyPr/>
                    <a:lstStyle/>
                    <a:p>
                      <a:pPr marL="316230" marR="193040" indent="-116205">
                        <a:lnSpc>
                          <a:spcPct val="100000"/>
                        </a:lnSpc>
                      </a:pPr>
                      <a:r>
                        <a:rPr sz="1400" dirty="0">
                          <a:latin typeface="Tahoma"/>
                          <a:cs typeface="Tahoma"/>
                        </a:rPr>
                        <a:t>DA</a:t>
                      </a:r>
                      <a:r>
                        <a:rPr sz="1400" spc="-35" dirty="0">
                          <a:latin typeface="Tahoma"/>
                          <a:cs typeface="Tahoma"/>
                        </a:rPr>
                        <a:t> </a:t>
                      </a:r>
                      <a:r>
                        <a:rPr sz="1400" dirty="0">
                          <a:latin typeface="Tahoma"/>
                          <a:cs typeface="Tahoma"/>
                        </a:rPr>
                        <a:t>có</a:t>
                      </a:r>
                      <a:r>
                        <a:rPr sz="1400" spc="-5" dirty="0">
                          <a:latin typeface="Tahoma"/>
                          <a:cs typeface="Tahoma"/>
                        </a:rPr>
                        <a:t> </a:t>
                      </a:r>
                      <a:r>
                        <a:rPr sz="1400" dirty="0">
                          <a:latin typeface="Tahoma"/>
                          <a:cs typeface="Tahoma"/>
                        </a:rPr>
                        <a:t>nhập</a:t>
                      </a:r>
                      <a:r>
                        <a:rPr sz="1400" spc="-25" dirty="0">
                          <a:latin typeface="Tahoma"/>
                          <a:cs typeface="Tahoma"/>
                        </a:rPr>
                        <a:t> </a:t>
                      </a:r>
                      <a:r>
                        <a:rPr sz="1400" dirty="0">
                          <a:latin typeface="Tahoma"/>
                          <a:cs typeface="Tahoma"/>
                        </a:rPr>
                        <a:t>khẩu</a:t>
                      </a:r>
                      <a:r>
                        <a:rPr sz="1400" spc="-5" dirty="0">
                          <a:latin typeface="Tahoma"/>
                          <a:cs typeface="Tahoma"/>
                        </a:rPr>
                        <a:t> </a:t>
                      </a:r>
                      <a:r>
                        <a:rPr sz="1400" dirty="0">
                          <a:latin typeface="Tahoma"/>
                          <a:cs typeface="Tahoma"/>
                        </a:rPr>
                        <a:t>phế</a:t>
                      </a:r>
                      <a:r>
                        <a:rPr sz="1400" spc="-25" dirty="0">
                          <a:latin typeface="Tahoma"/>
                          <a:cs typeface="Tahoma"/>
                        </a:rPr>
                        <a:t> </a:t>
                      </a:r>
                      <a:r>
                        <a:rPr sz="1400" dirty="0">
                          <a:latin typeface="Tahoma"/>
                          <a:cs typeface="Tahoma"/>
                        </a:rPr>
                        <a:t>liệu</a:t>
                      </a:r>
                      <a:r>
                        <a:rPr sz="1400" spc="-20" dirty="0">
                          <a:latin typeface="Tahoma"/>
                          <a:cs typeface="Tahoma"/>
                        </a:rPr>
                        <a:t> </a:t>
                      </a:r>
                      <a:r>
                        <a:rPr sz="1400" dirty="0">
                          <a:latin typeface="Tahoma"/>
                          <a:cs typeface="Tahoma"/>
                        </a:rPr>
                        <a:t>từ</a:t>
                      </a:r>
                      <a:r>
                        <a:rPr sz="1400" spc="-25" dirty="0">
                          <a:latin typeface="Tahoma"/>
                          <a:cs typeface="Tahoma"/>
                        </a:rPr>
                        <a:t> </a:t>
                      </a:r>
                      <a:r>
                        <a:rPr sz="1400" spc="-20" dirty="0">
                          <a:latin typeface="Tahoma"/>
                          <a:cs typeface="Tahoma"/>
                        </a:rPr>
                        <a:t>nước </a:t>
                      </a:r>
                      <a:r>
                        <a:rPr sz="1400" dirty="0">
                          <a:latin typeface="Tahoma"/>
                          <a:cs typeface="Tahoma"/>
                        </a:rPr>
                        <a:t>ngoài</a:t>
                      </a:r>
                      <a:r>
                        <a:rPr sz="1400" spc="-15" dirty="0">
                          <a:latin typeface="Tahoma"/>
                          <a:cs typeface="Tahoma"/>
                        </a:rPr>
                        <a:t> </a:t>
                      </a:r>
                      <a:r>
                        <a:rPr sz="1400" dirty="0">
                          <a:latin typeface="Tahoma"/>
                          <a:cs typeface="Tahoma"/>
                        </a:rPr>
                        <a:t>làm</a:t>
                      </a:r>
                      <a:r>
                        <a:rPr sz="1400" spc="-10" dirty="0">
                          <a:latin typeface="Tahoma"/>
                          <a:cs typeface="Tahoma"/>
                        </a:rPr>
                        <a:t> </a:t>
                      </a:r>
                      <a:r>
                        <a:rPr sz="1400" dirty="0">
                          <a:latin typeface="Tahoma"/>
                          <a:cs typeface="Tahoma"/>
                        </a:rPr>
                        <a:t>nguyên</a:t>
                      </a:r>
                      <a:r>
                        <a:rPr sz="1400" spc="-45" dirty="0">
                          <a:latin typeface="Tahoma"/>
                          <a:cs typeface="Tahoma"/>
                        </a:rPr>
                        <a:t> </a:t>
                      </a:r>
                      <a:r>
                        <a:rPr sz="1400" dirty="0">
                          <a:latin typeface="Tahoma"/>
                          <a:cs typeface="Tahoma"/>
                        </a:rPr>
                        <a:t>liệu</a:t>
                      </a:r>
                      <a:r>
                        <a:rPr sz="1400" spc="-15" dirty="0">
                          <a:latin typeface="Tahoma"/>
                          <a:cs typeface="Tahoma"/>
                        </a:rPr>
                        <a:t> </a:t>
                      </a:r>
                      <a:r>
                        <a:rPr sz="1400" dirty="0">
                          <a:latin typeface="Tahoma"/>
                          <a:cs typeface="Tahoma"/>
                        </a:rPr>
                        <a:t>sản</a:t>
                      </a:r>
                      <a:r>
                        <a:rPr sz="1400" spc="-5" dirty="0">
                          <a:latin typeface="Tahoma"/>
                          <a:cs typeface="Tahoma"/>
                        </a:rPr>
                        <a:t> </a:t>
                      </a:r>
                      <a:r>
                        <a:rPr sz="1400" spc="-20" dirty="0">
                          <a:latin typeface="Tahoma"/>
                          <a:cs typeface="Tahoma"/>
                        </a:rPr>
                        <a:t>xuất</a:t>
                      </a:r>
                      <a:endParaRPr sz="140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algn="ctr">
                        <a:lnSpc>
                          <a:spcPct val="100000"/>
                        </a:lnSpc>
                        <a:spcBef>
                          <a:spcPts val="910"/>
                        </a:spcBef>
                      </a:pPr>
                      <a:r>
                        <a:rPr sz="1400" dirty="0">
                          <a:latin typeface="Tahoma"/>
                          <a:cs typeface="Tahoma"/>
                        </a:rPr>
                        <a:t>-</a:t>
                      </a:r>
                      <a:endParaRPr sz="1400">
                        <a:latin typeface="Tahoma"/>
                        <a:cs typeface="Tahoma"/>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46990">
                        <a:lnSpc>
                          <a:spcPct val="100000"/>
                        </a:lnSpc>
                        <a:spcBef>
                          <a:spcPts val="91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59079">
                <a:tc rowSpan="4">
                  <a:txBody>
                    <a:bodyPr/>
                    <a:lstStyle/>
                    <a:p>
                      <a:pPr>
                        <a:lnSpc>
                          <a:spcPct val="100000"/>
                        </a:lnSpc>
                        <a:spcBef>
                          <a:spcPts val="20"/>
                        </a:spcBef>
                      </a:pPr>
                      <a:endParaRPr sz="1850" dirty="0">
                        <a:latin typeface="Times New Roman"/>
                        <a:cs typeface="Times New Roman"/>
                      </a:endParaRPr>
                    </a:p>
                    <a:p>
                      <a:pPr marL="1209040" marR="22225" indent="-1178560">
                        <a:lnSpc>
                          <a:spcPct val="100000"/>
                        </a:lnSpc>
                      </a:pPr>
                      <a:r>
                        <a:rPr sz="1400" dirty="0">
                          <a:latin typeface="Tahoma"/>
                          <a:cs typeface="Tahoma"/>
                        </a:rPr>
                        <a:t>DA</a:t>
                      </a:r>
                      <a:r>
                        <a:rPr sz="1400" spc="-25" dirty="0">
                          <a:latin typeface="Tahoma"/>
                          <a:cs typeface="Tahoma"/>
                        </a:rPr>
                        <a:t> </a:t>
                      </a:r>
                      <a:r>
                        <a:rPr sz="1400" dirty="0">
                          <a:latin typeface="Tahoma"/>
                          <a:cs typeface="Tahoma"/>
                        </a:rPr>
                        <a:t>sử</a:t>
                      </a:r>
                      <a:r>
                        <a:rPr sz="1400" spc="-5" dirty="0">
                          <a:latin typeface="Tahoma"/>
                          <a:cs typeface="Tahoma"/>
                        </a:rPr>
                        <a:t> </a:t>
                      </a:r>
                      <a:r>
                        <a:rPr sz="1400" dirty="0">
                          <a:latin typeface="Tahoma"/>
                          <a:cs typeface="Tahoma"/>
                        </a:rPr>
                        <a:t>dụng</a:t>
                      </a:r>
                      <a:r>
                        <a:rPr sz="1400" spc="-30" dirty="0">
                          <a:latin typeface="Tahoma"/>
                          <a:cs typeface="Tahoma"/>
                        </a:rPr>
                        <a:t> </a:t>
                      </a:r>
                      <a:r>
                        <a:rPr sz="1400" dirty="0">
                          <a:latin typeface="Tahoma"/>
                          <a:cs typeface="Tahoma"/>
                        </a:rPr>
                        <a:t>đất,</a:t>
                      </a:r>
                      <a:r>
                        <a:rPr sz="1400" spc="-20" dirty="0">
                          <a:latin typeface="Tahoma"/>
                          <a:cs typeface="Tahoma"/>
                        </a:rPr>
                        <a:t> </a:t>
                      </a:r>
                      <a:r>
                        <a:rPr sz="1400" dirty="0">
                          <a:latin typeface="Tahoma"/>
                          <a:cs typeface="Tahoma"/>
                        </a:rPr>
                        <a:t>đất</a:t>
                      </a:r>
                      <a:r>
                        <a:rPr sz="1400" spc="-20" dirty="0">
                          <a:latin typeface="Tahoma"/>
                          <a:cs typeface="Tahoma"/>
                        </a:rPr>
                        <a:t> </a:t>
                      </a:r>
                      <a:r>
                        <a:rPr sz="1400" dirty="0">
                          <a:latin typeface="Tahoma"/>
                          <a:cs typeface="Tahoma"/>
                        </a:rPr>
                        <a:t>có</a:t>
                      </a:r>
                      <a:r>
                        <a:rPr sz="1400" spc="-5" dirty="0">
                          <a:latin typeface="Tahoma"/>
                          <a:cs typeface="Tahoma"/>
                        </a:rPr>
                        <a:t> </a:t>
                      </a:r>
                      <a:r>
                        <a:rPr sz="1400" dirty="0">
                          <a:latin typeface="Tahoma"/>
                          <a:cs typeface="Tahoma"/>
                        </a:rPr>
                        <a:t>mặt</a:t>
                      </a:r>
                      <a:r>
                        <a:rPr sz="1400" spc="-10" dirty="0">
                          <a:latin typeface="Tahoma"/>
                          <a:cs typeface="Tahoma"/>
                        </a:rPr>
                        <a:t> </a:t>
                      </a:r>
                      <a:r>
                        <a:rPr sz="1400" dirty="0">
                          <a:latin typeface="Tahoma"/>
                          <a:cs typeface="Tahoma"/>
                        </a:rPr>
                        <a:t>nước,</a:t>
                      </a:r>
                      <a:r>
                        <a:rPr sz="1400" spc="-15" dirty="0">
                          <a:latin typeface="Tahoma"/>
                          <a:cs typeface="Tahoma"/>
                        </a:rPr>
                        <a:t> </a:t>
                      </a:r>
                      <a:r>
                        <a:rPr sz="1400" spc="-25" dirty="0">
                          <a:latin typeface="Tahoma"/>
                          <a:cs typeface="Tahoma"/>
                        </a:rPr>
                        <a:t>khu </a:t>
                      </a:r>
                      <a:r>
                        <a:rPr sz="1400" dirty="0">
                          <a:latin typeface="Tahoma"/>
                          <a:cs typeface="Tahoma"/>
                        </a:rPr>
                        <a:t>vực</a:t>
                      </a:r>
                      <a:r>
                        <a:rPr sz="1400" spc="-10" dirty="0">
                          <a:latin typeface="Tahoma"/>
                          <a:cs typeface="Tahoma"/>
                        </a:rPr>
                        <a:t> </a:t>
                      </a:r>
                      <a:r>
                        <a:rPr sz="1400" spc="-20" dirty="0">
                          <a:latin typeface="Tahoma"/>
                          <a:cs typeface="Tahoma"/>
                        </a:rPr>
                        <a:t>biển</a:t>
                      </a:r>
                      <a:endParaRPr sz="1400" dirty="0">
                        <a:latin typeface="Tahoma"/>
                        <a:cs typeface="Tahom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59079">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22885">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ts val="1580"/>
                        </a:lnSpc>
                        <a:spcBef>
                          <a:spcPts val="7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22885">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ts val="1580"/>
                        </a:lnSpc>
                        <a:spcBef>
                          <a:spcPts val="70"/>
                        </a:spcBef>
                      </a:pPr>
                      <a:r>
                        <a:rPr sz="1400" dirty="0">
                          <a:latin typeface="Tahoma"/>
                          <a:cs typeface="Tahoma"/>
                        </a:rPr>
                        <a:t>x</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ts val="1580"/>
                        </a:lnSpc>
                        <a:spcBef>
                          <a:spcPts val="70"/>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59079">
                <a:tc rowSpan="4">
                  <a:txBody>
                    <a:bodyPr/>
                    <a:lstStyle/>
                    <a:p>
                      <a:pPr marL="1004569" marR="284480" indent="-713740">
                        <a:lnSpc>
                          <a:spcPct val="100000"/>
                        </a:lnSpc>
                        <a:spcBef>
                          <a:spcPts val="5"/>
                        </a:spcBef>
                      </a:pPr>
                      <a:endParaRPr lang="vi-VN" sz="1400" dirty="0">
                        <a:latin typeface="Tahoma"/>
                        <a:cs typeface="Tahoma"/>
                      </a:endParaRPr>
                    </a:p>
                    <a:p>
                      <a:pPr marL="1004569" marR="284480" indent="-713740" algn="l">
                        <a:lnSpc>
                          <a:spcPct val="100000"/>
                        </a:lnSpc>
                        <a:spcBef>
                          <a:spcPts val="5"/>
                        </a:spcBef>
                      </a:pPr>
                      <a:r>
                        <a:rPr sz="1400" dirty="0" err="1">
                          <a:latin typeface="Tahoma"/>
                          <a:cs typeface="Tahoma"/>
                        </a:rPr>
                        <a:t>Dự</a:t>
                      </a:r>
                      <a:r>
                        <a:rPr sz="1400" spc="-40" dirty="0">
                          <a:latin typeface="Tahoma"/>
                          <a:cs typeface="Tahoma"/>
                        </a:rPr>
                        <a:t> </a:t>
                      </a:r>
                      <a:r>
                        <a:rPr sz="1400" dirty="0">
                          <a:latin typeface="Tahoma"/>
                          <a:cs typeface="Tahoma"/>
                        </a:rPr>
                        <a:t>án</a:t>
                      </a:r>
                      <a:r>
                        <a:rPr sz="1400" spc="-15" dirty="0">
                          <a:latin typeface="Tahoma"/>
                          <a:cs typeface="Tahoma"/>
                        </a:rPr>
                        <a:t> </a:t>
                      </a:r>
                      <a:r>
                        <a:rPr sz="1400" dirty="0">
                          <a:latin typeface="Tahoma"/>
                          <a:cs typeface="Tahoma"/>
                        </a:rPr>
                        <a:t>khai</a:t>
                      </a:r>
                      <a:r>
                        <a:rPr sz="1400" spc="-15" dirty="0">
                          <a:latin typeface="Tahoma"/>
                          <a:cs typeface="Tahoma"/>
                        </a:rPr>
                        <a:t> </a:t>
                      </a:r>
                      <a:r>
                        <a:rPr sz="1400" dirty="0">
                          <a:latin typeface="Tahoma"/>
                          <a:cs typeface="Tahoma"/>
                        </a:rPr>
                        <a:t>thác</a:t>
                      </a:r>
                      <a:r>
                        <a:rPr sz="1400" spc="-25" dirty="0">
                          <a:latin typeface="Tahoma"/>
                          <a:cs typeface="Tahoma"/>
                        </a:rPr>
                        <a:t> </a:t>
                      </a:r>
                      <a:r>
                        <a:rPr sz="1400" dirty="0" err="1">
                          <a:latin typeface="Tahoma"/>
                          <a:cs typeface="Tahoma"/>
                        </a:rPr>
                        <a:t>khoáng</a:t>
                      </a:r>
                      <a:r>
                        <a:rPr sz="1400" spc="-20" dirty="0">
                          <a:latin typeface="Tahoma"/>
                          <a:cs typeface="Tahoma"/>
                        </a:rPr>
                        <a:t> </a:t>
                      </a:r>
                      <a:r>
                        <a:rPr sz="1400" dirty="0" err="1">
                          <a:latin typeface="Tahoma"/>
                          <a:cs typeface="Tahoma"/>
                        </a:rPr>
                        <a:t>sản</a:t>
                      </a:r>
                      <a:r>
                        <a:rPr lang="vi-VN" sz="1400" dirty="0">
                          <a:latin typeface="Tahoma"/>
                          <a:cs typeface="Tahoma"/>
                        </a:rPr>
                        <a:t>;</a:t>
                      </a:r>
                    </a:p>
                    <a:p>
                      <a:pPr marL="1004569" marR="284480" indent="-713740" algn="l">
                        <a:lnSpc>
                          <a:spcPct val="100000"/>
                        </a:lnSpc>
                        <a:spcBef>
                          <a:spcPts val="5"/>
                        </a:spcBef>
                      </a:pPr>
                      <a:r>
                        <a:rPr lang="vi-VN" sz="1400" baseline="0" dirty="0">
                          <a:latin typeface="Tahoma"/>
                          <a:cs typeface="Tahoma"/>
                        </a:rPr>
                        <a:t> khai thác, sử dụng</a:t>
                      </a:r>
                      <a:r>
                        <a:rPr sz="1400" spc="-20" dirty="0">
                          <a:latin typeface="Tahoma"/>
                          <a:cs typeface="Tahoma"/>
                        </a:rPr>
                        <a:t> </a:t>
                      </a:r>
                      <a:r>
                        <a:rPr sz="1400" spc="-25" dirty="0">
                          <a:latin typeface="Tahoma"/>
                          <a:cs typeface="Tahoma"/>
                        </a:rPr>
                        <a:t>tài </a:t>
                      </a:r>
                      <a:r>
                        <a:rPr sz="1400" dirty="0">
                          <a:latin typeface="Tahoma"/>
                          <a:cs typeface="Tahoma"/>
                        </a:rPr>
                        <a:t>nguyên</a:t>
                      </a:r>
                      <a:r>
                        <a:rPr sz="1400" spc="-30" dirty="0">
                          <a:latin typeface="Tahoma"/>
                          <a:cs typeface="Tahoma"/>
                        </a:rPr>
                        <a:t> </a:t>
                      </a:r>
                      <a:r>
                        <a:rPr sz="1400" spc="-20" dirty="0">
                          <a:latin typeface="Tahoma"/>
                          <a:cs typeface="Tahoma"/>
                        </a:rPr>
                        <a:t>nước</a:t>
                      </a:r>
                      <a:endParaRPr sz="1400" dirty="0">
                        <a:latin typeface="Tahoma"/>
                        <a:cs typeface="Tahom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59079">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59079">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ct val="100000"/>
                        </a:lnSpc>
                        <a:spcBef>
                          <a:spcPts val="215"/>
                        </a:spcBef>
                      </a:pPr>
                      <a:r>
                        <a:rPr sz="1400" b="1" dirty="0">
                          <a:solidFill>
                            <a:srgbClr val="FF0000"/>
                          </a:solidFill>
                          <a:latin typeface="Tahoma"/>
                          <a:cs typeface="Tahoma"/>
                        </a:rPr>
                        <a:t>Nhóm</a:t>
                      </a:r>
                      <a:r>
                        <a:rPr sz="1400" b="1" spc="-4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59079">
                <a:tc vMerge="1">
                  <a:txBody>
                    <a:bodyPr/>
                    <a:lstStyle/>
                    <a:p>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ct val="100000"/>
                        </a:lnSpc>
                        <a:spcBef>
                          <a:spcPts val="215"/>
                        </a:spcBef>
                      </a:pPr>
                      <a:r>
                        <a:rPr sz="1400" dirty="0">
                          <a:latin typeface="Tahoma"/>
                          <a:cs typeface="Tahoma"/>
                        </a:rPr>
                        <a:t>x</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ct val="100000"/>
                        </a:lnSpc>
                        <a:spcBef>
                          <a:spcPts val="21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222250">
                <a:tc rowSpan="2">
                  <a:txBody>
                    <a:bodyPr/>
                    <a:lstStyle/>
                    <a:p>
                      <a:pPr marL="1190625" marR="34925" indent="-1149350">
                        <a:lnSpc>
                          <a:spcPct val="100000"/>
                        </a:lnSpc>
                        <a:spcBef>
                          <a:spcPts val="50"/>
                        </a:spcBef>
                      </a:pPr>
                      <a:r>
                        <a:rPr sz="1400" dirty="0">
                          <a:latin typeface="Tahoma"/>
                          <a:cs typeface="Tahoma"/>
                        </a:rPr>
                        <a:t>Dự</a:t>
                      </a:r>
                      <a:r>
                        <a:rPr sz="1400" spc="-25" dirty="0">
                          <a:latin typeface="Tahoma"/>
                          <a:cs typeface="Tahoma"/>
                        </a:rPr>
                        <a:t> </a:t>
                      </a:r>
                      <a:r>
                        <a:rPr sz="1400" dirty="0">
                          <a:latin typeface="Tahoma"/>
                          <a:cs typeface="Tahoma"/>
                        </a:rPr>
                        <a:t>án</a:t>
                      </a:r>
                      <a:r>
                        <a:rPr sz="1400" spc="-10" dirty="0">
                          <a:latin typeface="Tahoma"/>
                          <a:cs typeface="Tahoma"/>
                        </a:rPr>
                        <a:t> </a:t>
                      </a:r>
                      <a:r>
                        <a:rPr sz="1400" dirty="0">
                          <a:latin typeface="Tahoma"/>
                          <a:cs typeface="Tahoma"/>
                        </a:rPr>
                        <a:t>có</a:t>
                      </a:r>
                      <a:r>
                        <a:rPr sz="1400" spc="-15" dirty="0">
                          <a:latin typeface="Tahoma"/>
                          <a:cs typeface="Tahoma"/>
                        </a:rPr>
                        <a:t> </a:t>
                      </a:r>
                      <a:r>
                        <a:rPr sz="1400" dirty="0">
                          <a:latin typeface="Tahoma"/>
                          <a:cs typeface="Tahoma"/>
                        </a:rPr>
                        <a:t>yêu</a:t>
                      </a:r>
                      <a:r>
                        <a:rPr sz="1400" spc="-20" dirty="0">
                          <a:latin typeface="Tahoma"/>
                          <a:cs typeface="Tahoma"/>
                        </a:rPr>
                        <a:t> </a:t>
                      </a:r>
                      <a:r>
                        <a:rPr sz="1400" dirty="0">
                          <a:latin typeface="Tahoma"/>
                          <a:cs typeface="Tahoma"/>
                        </a:rPr>
                        <a:t>cầu</a:t>
                      </a:r>
                      <a:r>
                        <a:rPr sz="1400" spc="-10" dirty="0">
                          <a:latin typeface="Tahoma"/>
                          <a:cs typeface="Tahoma"/>
                        </a:rPr>
                        <a:t> </a:t>
                      </a:r>
                      <a:r>
                        <a:rPr sz="1400" dirty="0">
                          <a:latin typeface="Tahoma"/>
                          <a:cs typeface="Tahoma"/>
                        </a:rPr>
                        <a:t>chuyển</a:t>
                      </a:r>
                      <a:r>
                        <a:rPr sz="1400" spc="-35" dirty="0">
                          <a:latin typeface="Tahoma"/>
                          <a:cs typeface="Tahoma"/>
                        </a:rPr>
                        <a:t> </a:t>
                      </a:r>
                      <a:r>
                        <a:rPr sz="1400" dirty="0">
                          <a:latin typeface="Tahoma"/>
                          <a:cs typeface="Tahoma"/>
                        </a:rPr>
                        <a:t>mục</a:t>
                      </a:r>
                      <a:r>
                        <a:rPr sz="1400" spc="-20" dirty="0">
                          <a:latin typeface="Tahoma"/>
                          <a:cs typeface="Tahoma"/>
                        </a:rPr>
                        <a:t> </a:t>
                      </a:r>
                      <a:r>
                        <a:rPr sz="1400" dirty="0">
                          <a:latin typeface="Tahoma"/>
                          <a:cs typeface="Tahoma"/>
                        </a:rPr>
                        <a:t>đích</a:t>
                      </a:r>
                      <a:r>
                        <a:rPr sz="1400" spc="-5" dirty="0">
                          <a:latin typeface="Tahoma"/>
                          <a:cs typeface="Tahoma"/>
                        </a:rPr>
                        <a:t> </a:t>
                      </a:r>
                      <a:r>
                        <a:rPr sz="1400" spc="-25" dirty="0">
                          <a:latin typeface="Tahoma"/>
                          <a:cs typeface="Tahoma"/>
                        </a:rPr>
                        <a:t>sử </a:t>
                      </a:r>
                      <a:r>
                        <a:rPr sz="1400" dirty="0">
                          <a:latin typeface="Tahoma"/>
                          <a:cs typeface="Tahoma"/>
                        </a:rPr>
                        <a:t>dụng</a:t>
                      </a:r>
                      <a:r>
                        <a:rPr sz="1400" spc="-20" dirty="0">
                          <a:latin typeface="Tahoma"/>
                          <a:cs typeface="Tahoma"/>
                        </a:rPr>
                        <a:t> </a:t>
                      </a:r>
                      <a:r>
                        <a:rPr sz="1400" spc="-25" dirty="0">
                          <a:latin typeface="Tahoma"/>
                          <a:cs typeface="Tahoma"/>
                        </a:rPr>
                        <a:t>đất</a:t>
                      </a:r>
                      <a:endParaRPr sz="14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5"/>
                        </a:spcBef>
                      </a:pPr>
                      <a:r>
                        <a:rPr sz="1400" dirty="0">
                          <a:latin typeface="Tahoma"/>
                          <a:cs typeface="Tahoma"/>
                        </a:rPr>
                        <a:t>x</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ts val="1580"/>
                        </a:lnSpc>
                        <a:spcBef>
                          <a:spcPts val="75"/>
                        </a:spcBef>
                      </a:pPr>
                      <a:r>
                        <a:rPr sz="1400" dirty="0">
                          <a:latin typeface="Tahoma"/>
                          <a:cs typeface="Tahoma"/>
                        </a:rPr>
                        <a:t>x</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ts val="1580"/>
                        </a:lnSpc>
                        <a:spcBef>
                          <a:spcPts val="7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22885">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5"/>
                        </a:spcBef>
                      </a:pPr>
                      <a:r>
                        <a:rPr sz="1400" dirty="0">
                          <a:latin typeface="Tahoma"/>
                          <a:cs typeface="Tahoma"/>
                        </a:rPr>
                        <a:t>x</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6250">
                        <a:lnSpc>
                          <a:spcPts val="1580"/>
                        </a:lnSpc>
                        <a:spcBef>
                          <a:spcPts val="75"/>
                        </a:spcBef>
                      </a:pPr>
                      <a:r>
                        <a:rPr sz="1400" dirty="0">
                          <a:latin typeface="Tahoma"/>
                          <a:cs typeface="Tahoma"/>
                        </a:rPr>
                        <a:t>x</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ts val="1580"/>
                        </a:lnSpc>
                        <a:spcBef>
                          <a:spcPts val="7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22250">
                <a:tc rowSpan="2">
                  <a:txBody>
                    <a:bodyPr/>
                    <a:lstStyle/>
                    <a:p>
                      <a:pPr marL="1101090" marR="86360" indent="-1007744">
                        <a:lnSpc>
                          <a:spcPct val="100000"/>
                        </a:lnSpc>
                        <a:spcBef>
                          <a:spcPts val="990"/>
                        </a:spcBef>
                      </a:pPr>
                      <a:r>
                        <a:rPr sz="1400" dirty="0">
                          <a:latin typeface="Tahoma"/>
                          <a:cs typeface="Tahoma"/>
                        </a:rPr>
                        <a:t>DA</a:t>
                      </a:r>
                      <a:r>
                        <a:rPr sz="1400" spc="-30" dirty="0">
                          <a:latin typeface="Tahoma"/>
                          <a:cs typeface="Tahoma"/>
                        </a:rPr>
                        <a:t> </a:t>
                      </a:r>
                      <a:r>
                        <a:rPr sz="1400" dirty="0">
                          <a:latin typeface="Tahoma"/>
                          <a:cs typeface="Tahoma"/>
                        </a:rPr>
                        <a:t>có</a:t>
                      </a:r>
                      <a:r>
                        <a:rPr sz="1400" spc="-5" dirty="0">
                          <a:latin typeface="Tahoma"/>
                          <a:cs typeface="Tahoma"/>
                        </a:rPr>
                        <a:t> </a:t>
                      </a:r>
                      <a:r>
                        <a:rPr sz="1400" dirty="0">
                          <a:latin typeface="Tahoma"/>
                          <a:cs typeface="Tahoma"/>
                        </a:rPr>
                        <a:t>yêu</a:t>
                      </a:r>
                      <a:r>
                        <a:rPr sz="1400" spc="-25" dirty="0">
                          <a:latin typeface="Tahoma"/>
                          <a:cs typeface="Tahoma"/>
                        </a:rPr>
                        <a:t> </a:t>
                      </a:r>
                      <a:r>
                        <a:rPr sz="1400" dirty="0">
                          <a:latin typeface="Tahoma"/>
                          <a:cs typeface="Tahoma"/>
                        </a:rPr>
                        <a:t>cầu</a:t>
                      </a:r>
                      <a:r>
                        <a:rPr sz="1400" spc="-10" dirty="0">
                          <a:latin typeface="Tahoma"/>
                          <a:cs typeface="Tahoma"/>
                        </a:rPr>
                        <a:t> </a:t>
                      </a:r>
                      <a:r>
                        <a:rPr sz="1400" dirty="0">
                          <a:latin typeface="Tahoma"/>
                          <a:cs typeface="Tahoma"/>
                        </a:rPr>
                        <a:t>di</a:t>
                      </a:r>
                      <a:r>
                        <a:rPr sz="1400" spc="-15" dirty="0">
                          <a:latin typeface="Tahoma"/>
                          <a:cs typeface="Tahoma"/>
                        </a:rPr>
                        <a:t> </a:t>
                      </a:r>
                      <a:r>
                        <a:rPr sz="1400" dirty="0">
                          <a:latin typeface="Tahoma"/>
                          <a:cs typeface="Tahoma"/>
                        </a:rPr>
                        <a:t>dân,</a:t>
                      </a:r>
                      <a:r>
                        <a:rPr sz="1400" spc="-10" dirty="0">
                          <a:latin typeface="Tahoma"/>
                          <a:cs typeface="Tahoma"/>
                        </a:rPr>
                        <a:t> </a:t>
                      </a:r>
                      <a:r>
                        <a:rPr sz="1400" dirty="0">
                          <a:latin typeface="Tahoma"/>
                          <a:cs typeface="Tahoma"/>
                        </a:rPr>
                        <a:t>tái</a:t>
                      </a:r>
                      <a:r>
                        <a:rPr sz="1400" spc="-15" dirty="0">
                          <a:latin typeface="Tahoma"/>
                          <a:cs typeface="Tahoma"/>
                        </a:rPr>
                        <a:t> </a:t>
                      </a:r>
                      <a:r>
                        <a:rPr sz="1400" dirty="0">
                          <a:latin typeface="Tahoma"/>
                          <a:cs typeface="Tahoma"/>
                        </a:rPr>
                        <a:t>định</a:t>
                      </a:r>
                      <a:r>
                        <a:rPr sz="1400" spc="-20" dirty="0">
                          <a:latin typeface="Tahoma"/>
                          <a:cs typeface="Tahoma"/>
                        </a:rPr>
                        <a:t> </a:t>
                      </a:r>
                      <a:r>
                        <a:rPr sz="1400" dirty="0">
                          <a:latin typeface="Tahoma"/>
                          <a:cs typeface="Tahoma"/>
                        </a:rPr>
                        <a:t>cư</a:t>
                      </a:r>
                      <a:r>
                        <a:rPr sz="1400" spc="-10" dirty="0">
                          <a:latin typeface="Tahoma"/>
                          <a:cs typeface="Tahoma"/>
                        </a:rPr>
                        <a:t> </a:t>
                      </a:r>
                      <a:r>
                        <a:rPr sz="1400" spc="-25" dirty="0">
                          <a:latin typeface="Tahoma"/>
                          <a:cs typeface="Tahoma"/>
                        </a:rPr>
                        <a:t>với </a:t>
                      </a:r>
                      <a:r>
                        <a:rPr sz="1400" dirty="0">
                          <a:latin typeface="Tahoma"/>
                          <a:cs typeface="Tahoma"/>
                        </a:rPr>
                        <a:t>quy</a:t>
                      </a:r>
                      <a:r>
                        <a:rPr sz="1400" spc="-10" dirty="0">
                          <a:latin typeface="Tahoma"/>
                          <a:cs typeface="Tahoma"/>
                        </a:rPr>
                        <a:t> </a:t>
                      </a:r>
                      <a:r>
                        <a:rPr sz="1400" dirty="0">
                          <a:latin typeface="Tahoma"/>
                          <a:cs typeface="Tahoma"/>
                        </a:rPr>
                        <a:t>mô</a:t>
                      </a:r>
                      <a:r>
                        <a:rPr sz="1400" spc="-5" dirty="0">
                          <a:latin typeface="Tahoma"/>
                          <a:cs typeface="Tahoma"/>
                        </a:rPr>
                        <a:t> </a:t>
                      </a:r>
                      <a:r>
                        <a:rPr sz="1400" spc="-25" dirty="0">
                          <a:latin typeface="Tahoma"/>
                          <a:cs typeface="Tahoma"/>
                        </a:rPr>
                        <a:t>lớn</a:t>
                      </a:r>
                      <a:endParaRPr sz="1400">
                        <a:latin typeface="Tahoma"/>
                        <a:cs typeface="Tahoma"/>
                      </a:endParaRPr>
                    </a:p>
                  </a:txBody>
                  <a:tcPr marL="0" marR="0" marT="1257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580"/>
                        </a:lnSpc>
                        <a:spcBef>
                          <a:spcPts val="75"/>
                        </a:spcBef>
                      </a:pPr>
                      <a:r>
                        <a:rPr sz="1400" dirty="0">
                          <a:latin typeface="Tahoma"/>
                          <a:cs typeface="Tahoma"/>
                        </a:rPr>
                        <a:t>x</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ts val="1580"/>
                        </a:lnSpc>
                        <a:spcBef>
                          <a:spcPts val="7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50" dirty="0">
                          <a:solidFill>
                            <a:srgbClr val="FF0000"/>
                          </a:solidFill>
                          <a:latin typeface="Tahoma"/>
                          <a:cs typeface="Tahoma"/>
                        </a:rPr>
                        <a:t>I</a:t>
                      </a:r>
                      <a:endParaRPr sz="1400">
                        <a:latin typeface="Tahoma"/>
                        <a:cs typeface="Tahoma"/>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445770">
                <a:tc vMerge="1">
                  <a:txBody>
                    <a:bodyPr/>
                    <a:lstStyle/>
                    <a:p>
                      <a:endParaRPr/>
                    </a:p>
                  </a:txBody>
                  <a:tcPr marL="0" marR="0" marT="1257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955"/>
                        </a:spcBef>
                      </a:pPr>
                      <a:r>
                        <a:rPr sz="1400" dirty="0">
                          <a:latin typeface="Tahoma"/>
                          <a:cs typeface="Tahoma"/>
                        </a:rPr>
                        <a:t>x</a:t>
                      </a:r>
                      <a:endParaRPr sz="1400">
                        <a:latin typeface="Tahoma"/>
                        <a:cs typeface="Tahoma"/>
                      </a:endParaRPr>
                    </a:p>
                  </a:txBody>
                  <a:tcPr marL="0" marR="0" marT="121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645">
                        <a:lnSpc>
                          <a:spcPct val="100000"/>
                        </a:lnSpc>
                        <a:spcBef>
                          <a:spcPts val="955"/>
                        </a:spcBef>
                      </a:pPr>
                      <a:r>
                        <a:rPr sz="1400" b="1" dirty="0">
                          <a:solidFill>
                            <a:srgbClr val="FF0000"/>
                          </a:solidFill>
                          <a:latin typeface="Tahoma"/>
                          <a:cs typeface="Tahoma"/>
                        </a:rPr>
                        <a:t>Nhóm</a:t>
                      </a:r>
                      <a:r>
                        <a:rPr sz="1400" b="1" spc="-15" dirty="0">
                          <a:solidFill>
                            <a:srgbClr val="FF0000"/>
                          </a:solidFill>
                          <a:latin typeface="Tahoma"/>
                          <a:cs typeface="Tahoma"/>
                        </a:rPr>
                        <a:t> </a:t>
                      </a:r>
                      <a:r>
                        <a:rPr sz="1400" b="1" spc="-25" dirty="0">
                          <a:solidFill>
                            <a:srgbClr val="FF0000"/>
                          </a:solidFill>
                          <a:latin typeface="Tahoma"/>
                          <a:cs typeface="Tahoma"/>
                        </a:rPr>
                        <a:t>II</a:t>
                      </a:r>
                      <a:endParaRPr sz="1400">
                        <a:latin typeface="Tahoma"/>
                        <a:cs typeface="Tahoma"/>
                      </a:endParaRPr>
                    </a:p>
                  </a:txBody>
                  <a:tcPr marL="0" marR="0" marT="121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bl>
          </a:graphicData>
        </a:graphic>
      </p:graphicFrame>
      <p:sp>
        <p:nvSpPr>
          <p:cNvPr id="3" name="object 5"/>
          <p:cNvSpPr txBox="1">
            <a:spLocks/>
          </p:cNvSpPr>
          <p:nvPr/>
        </p:nvSpPr>
        <p:spPr>
          <a:xfrm>
            <a:off x="271983" y="380822"/>
            <a:ext cx="8600033" cy="36068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400">
                <a:solidFill>
                  <a:srgbClr val="FF2B1F"/>
                </a:solidFill>
              </a:rPr>
              <a:t>PHÂN</a:t>
            </a:r>
            <a:r>
              <a:rPr lang="vi-VN" sz="2400" spc="-20">
                <a:solidFill>
                  <a:srgbClr val="FF2B1F"/>
                </a:solidFill>
              </a:rPr>
              <a:t> </a:t>
            </a:r>
            <a:r>
              <a:rPr lang="vi-VN" sz="2400">
                <a:solidFill>
                  <a:srgbClr val="FF2B1F"/>
                </a:solidFill>
              </a:rPr>
              <a:t>LOẠI</a:t>
            </a:r>
            <a:r>
              <a:rPr lang="vi-VN" sz="2400" spc="-10">
                <a:solidFill>
                  <a:srgbClr val="FF2B1F"/>
                </a:solidFill>
              </a:rPr>
              <a:t> </a:t>
            </a:r>
            <a:r>
              <a:rPr lang="vi-VN" sz="2400">
                <a:solidFill>
                  <a:srgbClr val="FF2B1F"/>
                </a:solidFill>
              </a:rPr>
              <a:t>DỰ</a:t>
            </a:r>
            <a:r>
              <a:rPr lang="vi-VN" sz="2400" spc="-25">
                <a:solidFill>
                  <a:srgbClr val="FF2B1F"/>
                </a:solidFill>
              </a:rPr>
              <a:t> </a:t>
            </a:r>
            <a:r>
              <a:rPr lang="vi-VN" sz="2400">
                <a:solidFill>
                  <a:srgbClr val="FF2B1F"/>
                </a:solidFill>
              </a:rPr>
              <a:t>ÁN</a:t>
            </a:r>
            <a:r>
              <a:rPr lang="vi-VN" sz="2400" spc="-15">
                <a:solidFill>
                  <a:srgbClr val="FF2B1F"/>
                </a:solidFill>
              </a:rPr>
              <a:t> </a:t>
            </a:r>
            <a:r>
              <a:rPr lang="vi-VN" sz="2400">
                <a:solidFill>
                  <a:srgbClr val="FF2B1F"/>
                </a:solidFill>
              </a:rPr>
              <a:t>ĐẦU</a:t>
            </a:r>
            <a:r>
              <a:rPr lang="vi-VN" sz="2400" spc="-5">
                <a:solidFill>
                  <a:srgbClr val="FF2B1F"/>
                </a:solidFill>
              </a:rPr>
              <a:t> </a:t>
            </a:r>
            <a:r>
              <a:rPr lang="vi-VN" sz="2400" spc="-25">
                <a:solidFill>
                  <a:srgbClr val="FF2B1F"/>
                </a:solidFill>
              </a:rPr>
              <a:t>TƯ</a:t>
            </a:r>
            <a:endParaRPr lang="vi-VN" sz="2400"/>
          </a:p>
        </p:txBody>
      </p:sp>
      <p:sp>
        <p:nvSpPr>
          <p:cNvPr id="4" name="object 6"/>
          <p:cNvSpPr txBox="1"/>
          <p:nvPr/>
        </p:nvSpPr>
        <p:spPr>
          <a:xfrm>
            <a:off x="381000" y="6065054"/>
            <a:ext cx="6662217" cy="431800"/>
          </a:xfrm>
          <a:prstGeom prst="rect">
            <a:avLst/>
          </a:prstGeom>
          <a:ln w="25400">
            <a:solidFill>
              <a:srgbClr val="FF2B1F"/>
            </a:solidFill>
          </a:ln>
        </p:spPr>
        <p:txBody>
          <a:bodyPr vert="horz" wrap="square" lIns="0" tIns="0" rIns="0" bIns="0" rtlCol="0">
            <a:spAutoFit/>
          </a:bodyPr>
          <a:lstStyle/>
          <a:p>
            <a:pPr marL="1317625" marR="15875" indent="-1299210">
              <a:lnSpc>
                <a:spcPct val="100000"/>
              </a:lnSpc>
            </a:pPr>
            <a:r>
              <a:rPr sz="1400" b="1" dirty="0">
                <a:solidFill>
                  <a:srgbClr val="FF2B1F"/>
                </a:solidFill>
                <a:latin typeface="Tahoma"/>
                <a:cs typeface="Tahoma"/>
              </a:rPr>
              <a:t>Nghị</a:t>
            </a:r>
            <a:r>
              <a:rPr sz="1400" b="1" spc="-25" dirty="0">
                <a:solidFill>
                  <a:srgbClr val="FF2B1F"/>
                </a:solidFill>
                <a:latin typeface="Tahoma"/>
                <a:cs typeface="Tahoma"/>
              </a:rPr>
              <a:t> </a:t>
            </a:r>
            <a:r>
              <a:rPr sz="1400" b="1" dirty="0">
                <a:solidFill>
                  <a:srgbClr val="FF2B1F"/>
                </a:solidFill>
                <a:latin typeface="Tahoma"/>
                <a:cs typeface="Tahoma"/>
              </a:rPr>
              <a:t>định 08</a:t>
            </a:r>
            <a:r>
              <a:rPr sz="1400" b="1" spc="-20" dirty="0">
                <a:solidFill>
                  <a:srgbClr val="FF2B1F"/>
                </a:solidFill>
                <a:latin typeface="Tahoma"/>
                <a:cs typeface="Tahoma"/>
              </a:rPr>
              <a:t> </a:t>
            </a:r>
            <a:r>
              <a:rPr sz="1400" b="1" dirty="0">
                <a:solidFill>
                  <a:srgbClr val="FF2B1F"/>
                </a:solidFill>
                <a:latin typeface="Tahoma"/>
                <a:cs typeface="Tahoma"/>
              </a:rPr>
              <a:t>quy</a:t>
            </a:r>
            <a:r>
              <a:rPr sz="1400" b="1" spc="-25" dirty="0">
                <a:solidFill>
                  <a:srgbClr val="FF2B1F"/>
                </a:solidFill>
                <a:latin typeface="Tahoma"/>
                <a:cs typeface="Tahoma"/>
              </a:rPr>
              <a:t> </a:t>
            </a:r>
            <a:r>
              <a:rPr sz="1400" b="1" dirty="0">
                <a:solidFill>
                  <a:srgbClr val="FF2B1F"/>
                </a:solidFill>
                <a:latin typeface="Tahoma"/>
                <a:cs typeface="Tahoma"/>
              </a:rPr>
              <a:t>định chi</a:t>
            </a:r>
            <a:r>
              <a:rPr sz="1400" b="1" spc="-20" dirty="0">
                <a:solidFill>
                  <a:srgbClr val="FF2B1F"/>
                </a:solidFill>
                <a:latin typeface="Tahoma"/>
                <a:cs typeface="Tahoma"/>
              </a:rPr>
              <a:t> </a:t>
            </a:r>
            <a:r>
              <a:rPr sz="1400" b="1" dirty="0">
                <a:solidFill>
                  <a:srgbClr val="FF2B1F"/>
                </a:solidFill>
                <a:latin typeface="Tahoma"/>
                <a:cs typeface="Tahoma"/>
              </a:rPr>
              <a:t>tiết:</a:t>
            </a:r>
            <a:r>
              <a:rPr sz="1400" b="1" spc="10" dirty="0">
                <a:solidFill>
                  <a:srgbClr val="FF2B1F"/>
                </a:solidFill>
                <a:latin typeface="Tahoma"/>
                <a:cs typeface="Tahoma"/>
              </a:rPr>
              <a:t> </a:t>
            </a:r>
            <a:r>
              <a:rPr sz="1400" b="1" dirty="0">
                <a:solidFill>
                  <a:srgbClr val="FF2B1F"/>
                </a:solidFill>
                <a:latin typeface="Tahoma"/>
                <a:cs typeface="Tahoma"/>
              </a:rPr>
              <a:t>TIÊU</a:t>
            </a:r>
            <a:r>
              <a:rPr sz="1400" b="1" spc="-15" dirty="0">
                <a:solidFill>
                  <a:srgbClr val="FF2B1F"/>
                </a:solidFill>
                <a:latin typeface="Tahoma"/>
                <a:cs typeface="Tahoma"/>
              </a:rPr>
              <a:t> </a:t>
            </a:r>
            <a:r>
              <a:rPr sz="1400" b="1" dirty="0">
                <a:solidFill>
                  <a:srgbClr val="FF2B1F"/>
                </a:solidFill>
                <a:latin typeface="Tahoma"/>
                <a:cs typeface="Tahoma"/>
              </a:rPr>
              <a:t>CHÍ PHÂN</a:t>
            </a:r>
            <a:r>
              <a:rPr sz="1400" b="1" spc="-10" dirty="0">
                <a:solidFill>
                  <a:srgbClr val="FF2B1F"/>
                </a:solidFill>
                <a:latin typeface="Tahoma"/>
                <a:cs typeface="Tahoma"/>
              </a:rPr>
              <a:t> </a:t>
            </a:r>
            <a:r>
              <a:rPr sz="1400" b="1" dirty="0">
                <a:solidFill>
                  <a:srgbClr val="FF2B1F"/>
                </a:solidFill>
                <a:latin typeface="Tahoma"/>
                <a:cs typeface="Tahoma"/>
              </a:rPr>
              <a:t>LOẠI</a:t>
            </a:r>
            <a:r>
              <a:rPr sz="1400" b="1" spc="-10" dirty="0">
                <a:solidFill>
                  <a:srgbClr val="FF2B1F"/>
                </a:solidFill>
                <a:latin typeface="Tahoma"/>
                <a:cs typeface="Tahoma"/>
              </a:rPr>
              <a:t> </a:t>
            </a:r>
            <a:r>
              <a:rPr sz="1400" b="1" dirty="0">
                <a:solidFill>
                  <a:srgbClr val="FF2B1F"/>
                </a:solidFill>
                <a:latin typeface="Tahoma"/>
                <a:cs typeface="Tahoma"/>
              </a:rPr>
              <a:t>DAĐT</a:t>
            </a:r>
            <a:r>
              <a:rPr sz="1400" b="1" spc="-20" dirty="0">
                <a:solidFill>
                  <a:srgbClr val="FF2B1F"/>
                </a:solidFill>
                <a:latin typeface="Tahoma"/>
                <a:cs typeface="Tahoma"/>
              </a:rPr>
              <a:t> </a:t>
            </a:r>
            <a:r>
              <a:rPr sz="1400" b="1" dirty="0">
                <a:solidFill>
                  <a:srgbClr val="FF2B1F"/>
                </a:solidFill>
                <a:latin typeface="Tahoma"/>
                <a:cs typeface="Tahoma"/>
              </a:rPr>
              <a:t>và</a:t>
            </a:r>
            <a:r>
              <a:rPr sz="1400" b="1" spc="-5" dirty="0">
                <a:solidFill>
                  <a:srgbClr val="FF2B1F"/>
                </a:solidFill>
                <a:latin typeface="Tahoma"/>
                <a:cs typeface="Tahoma"/>
              </a:rPr>
              <a:t> </a:t>
            </a:r>
            <a:r>
              <a:rPr sz="1400" b="1" spc="-20" dirty="0">
                <a:solidFill>
                  <a:srgbClr val="FF2B1F"/>
                </a:solidFill>
                <a:latin typeface="Tahoma"/>
                <a:cs typeface="Tahoma"/>
              </a:rPr>
              <a:t>DANH </a:t>
            </a:r>
            <a:r>
              <a:rPr sz="1400" b="1" dirty="0">
                <a:solidFill>
                  <a:srgbClr val="FF2B1F"/>
                </a:solidFill>
                <a:latin typeface="Tahoma"/>
                <a:cs typeface="Tahoma"/>
              </a:rPr>
              <a:t>MỤC DA</a:t>
            </a:r>
            <a:r>
              <a:rPr sz="1400" b="1" spc="-10" dirty="0">
                <a:solidFill>
                  <a:srgbClr val="FF2B1F"/>
                </a:solidFill>
                <a:latin typeface="Tahoma"/>
                <a:cs typeface="Tahoma"/>
              </a:rPr>
              <a:t> </a:t>
            </a:r>
            <a:r>
              <a:rPr sz="1400" b="1" dirty="0">
                <a:solidFill>
                  <a:srgbClr val="FF2B1F"/>
                </a:solidFill>
                <a:latin typeface="Tahoma"/>
                <a:cs typeface="Tahoma"/>
              </a:rPr>
              <a:t>Nhóm</a:t>
            </a:r>
            <a:r>
              <a:rPr sz="1400" b="1" spc="-5" dirty="0">
                <a:solidFill>
                  <a:srgbClr val="FF2B1F"/>
                </a:solidFill>
                <a:latin typeface="Tahoma"/>
                <a:cs typeface="Tahoma"/>
              </a:rPr>
              <a:t> </a:t>
            </a:r>
            <a:r>
              <a:rPr sz="1400" b="1" dirty="0">
                <a:solidFill>
                  <a:srgbClr val="FF2B1F"/>
                </a:solidFill>
                <a:latin typeface="Tahoma"/>
                <a:cs typeface="Tahoma"/>
              </a:rPr>
              <a:t>I,</a:t>
            </a:r>
            <a:r>
              <a:rPr sz="1400" b="1" spc="-15" dirty="0">
                <a:solidFill>
                  <a:srgbClr val="FF2B1F"/>
                </a:solidFill>
                <a:latin typeface="Tahoma"/>
                <a:cs typeface="Tahoma"/>
              </a:rPr>
              <a:t> </a:t>
            </a:r>
            <a:r>
              <a:rPr sz="1400" b="1" dirty="0">
                <a:solidFill>
                  <a:srgbClr val="FF2B1F"/>
                </a:solidFill>
                <a:latin typeface="Tahoma"/>
                <a:cs typeface="Tahoma"/>
              </a:rPr>
              <a:t>Nhóm</a:t>
            </a:r>
            <a:r>
              <a:rPr sz="1400" b="1" spc="-15" dirty="0">
                <a:solidFill>
                  <a:srgbClr val="FF2B1F"/>
                </a:solidFill>
                <a:latin typeface="Tahoma"/>
                <a:cs typeface="Tahoma"/>
              </a:rPr>
              <a:t> </a:t>
            </a:r>
            <a:r>
              <a:rPr sz="1400" b="1" dirty="0">
                <a:solidFill>
                  <a:srgbClr val="FF2B1F"/>
                </a:solidFill>
                <a:latin typeface="Tahoma"/>
                <a:cs typeface="Tahoma"/>
              </a:rPr>
              <a:t>II</a:t>
            </a:r>
            <a:r>
              <a:rPr sz="1400" b="1" spc="-20" dirty="0">
                <a:solidFill>
                  <a:srgbClr val="FF2B1F"/>
                </a:solidFill>
                <a:latin typeface="Tahoma"/>
                <a:cs typeface="Tahoma"/>
              </a:rPr>
              <a:t> </a:t>
            </a:r>
            <a:r>
              <a:rPr sz="1400" b="1" dirty="0">
                <a:solidFill>
                  <a:srgbClr val="FF2B1F"/>
                </a:solidFill>
                <a:latin typeface="Tahoma"/>
                <a:cs typeface="Tahoma"/>
              </a:rPr>
              <a:t>và</a:t>
            </a:r>
            <a:r>
              <a:rPr sz="1400" b="1" spc="-5" dirty="0">
                <a:solidFill>
                  <a:srgbClr val="FF2B1F"/>
                </a:solidFill>
                <a:latin typeface="Tahoma"/>
                <a:cs typeface="Tahoma"/>
              </a:rPr>
              <a:t> </a:t>
            </a:r>
            <a:r>
              <a:rPr sz="1400" b="1" dirty="0">
                <a:solidFill>
                  <a:srgbClr val="FF2B1F"/>
                </a:solidFill>
                <a:latin typeface="Tahoma"/>
                <a:cs typeface="Tahoma"/>
              </a:rPr>
              <a:t>Nhóm</a:t>
            </a:r>
            <a:r>
              <a:rPr sz="1400" b="1" spc="-15" dirty="0">
                <a:solidFill>
                  <a:srgbClr val="FF2B1F"/>
                </a:solidFill>
                <a:latin typeface="Tahoma"/>
                <a:cs typeface="Tahoma"/>
              </a:rPr>
              <a:t> </a:t>
            </a:r>
            <a:r>
              <a:rPr sz="1400" b="1" spc="-25" dirty="0">
                <a:solidFill>
                  <a:srgbClr val="FF2B1F"/>
                </a:solidFill>
                <a:latin typeface="Tahoma"/>
                <a:cs typeface="Tahoma"/>
              </a:rPr>
              <a:t>III</a:t>
            </a:r>
            <a:endParaRPr sz="1400" dirty="0">
              <a:latin typeface="Tahoma"/>
              <a:cs typeface="Tahoma"/>
            </a:endParaRPr>
          </a:p>
        </p:txBody>
      </p:sp>
    </p:spTree>
    <p:extLst>
      <p:ext uri="{BB962C8B-B14F-4D97-AF65-F5344CB8AC3E}">
        <p14:creationId xmlns:p14="http://schemas.microsoft.com/office/powerpoint/2010/main" val="225396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762" y="228600"/>
            <a:ext cx="8783320" cy="6400800"/>
            <a:chOff x="127762" y="228600"/>
            <a:chExt cx="8783320" cy="5786755"/>
          </a:xfrm>
        </p:grpSpPr>
        <p:pic>
          <p:nvPicPr>
            <p:cNvPr id="3" name="object 3"/>
            <p:cNvPicPr/>
            <p:nvPr/>
          </p:nvPicPr>
          <p:blipFill>
            <a:blip r:embed="rId2" cstate="print"/>
            <a:stretch>
              <a:fillRect/>
            </a:stretch>
          </p:blipFill>
          <p:spPr>
            <a:xfrm>
              <a:off x="188988" y="228600"/>
              <a:ext cx="8721831" cy="5786625"/>
            </a:xfrm>
            <a:prstGeom prst="rect">
              <a:avLst/>
            </a:prstGeom>
          </p:spPr>
        </p:pic>
        <p:sp>
          <p:nvSpPr>
            <p:cNvPr id="4" name="object 4"/>
            <p:cNvSpPr/>
            <p:nvPr/>
          </p:nvSpPr>
          <p:spPr>
            <a:xfrm>
              <a:off x="153162" y="1372361"/>
              <a:ext cx="8686800" cy="609600"/>
            </a:xfrm>
            <a:custGeom>
              <a:avLst/>
              <a:gdLst/>
              <a:ahLst/>
              <a:cxnLst/>
              <a:rect l="l" t="t" r="r" b="b"/>
              <a:pathLst>
                <a:path w="8686800" h="609600">
                  <a:moveTo>
                    <a:pt x="0" y="609600"/>
                  </a:moveTo>
                  <a:lnTo>
                    <a:pt x="8686800" y="609600"/>
                  </a:lnTo>
                  <a:lnTo>
                    <a:pt x="8686800" y="0"/>
                  </a:lnTo>
                  <a:lnTo>
                    <a:pt x="0" y="0"/>
                  </a:lnTo>
                  <a:lnTo>
                    <a:pt x="0" y="609600"/>
                  </a:lnTo>
                  <a:close/>
                </a:path>
              </a:pathLst>
            </a:custGeom>
            <a:ln w="50800">
              <a:solidFill>
                <a:srgbClr val="FF2B1F"/>
              </a:solidFill>
            </a:ln>
          </p:spPr>
          <p:txBody>
            <a:bodyPr wrap="square" lIns="0" tIns="0" rIns="0" bIns="0" rtlCol="0"/>
            <a:lstStyle/>
            <a:p>
              <a:endParaRPr/>
            </a:p>
          </p:txBody>
        </p:sp>
        <p:sp>
          <p:nvSpPr>
            <p:cNvPr id="5" name="object 5"/>
            <p:cNvSpPr/>
            <p:nvPr/>
          </p:nvSpPr>
          <p:spPr>
            <a:xfrm>
              <a:off x="3859529" y="1622297"/>
              <a:ext cx="4474845" cy="370840"/>
            </a:xfrm>
            <a:custGeom>
              <a:avLst/>
              <a:gdLst/>
              <a:ahLst/>
              <a:cxnLst/>
              <a:rect l="l" t="t" r="r" b="b"/>
              <a:pathLst>
                <a:path w="4474845" h="370839">
                  <a:moveTo>
                    <a:pt x="0" y="177546"/>
                  </a:moveTo>
                  <a:lnTo>
                    <a:pt x="28250" y="130351"/>
                  </a:lnTo>
                  <a:lnTo>
                    <a:pt x="76147" y="101441"/>
                  </a:lnTo>
                  <a:lnTo>
                    <a:pt x="144691" y="75159"/>
                  </a:lnTo>
                  <a:lnTo>
                    <a:pt x="186007" y="63160"/>
                  </a:lnTo>
                  <a:lnTo>
                    <a:pt x="231648" y="52006"/>
                  </a:lnTo>
                  <a:lnTo>
                    <a:pt x="281333" y="41760"/>
                  </a:lnTo>
                  <a:lnTo>
                    <a:pt x="334785" y="32485"/>
                  </a:lnTo>
                  <a:lnTo>
                    <a:pt x="391724" y="24242"/>
                  </a:lnTo>
                  <a:lnTo>
                    <a:pt x="451871" y="17096"/>
                  </a:lnTo>
                  <a:lnTo>
                    <a:pt x="514946" y="11109"/>
                  </a:lnTo>
                  <a:lnTo>
                    <a:pt x="580672" y="6342"/>
                  </a:lnTo>
                  <a:lnTo>
                    <a:pt x="648768" y="2860"/>
                  </a:lnTo>
                  <a:lnTo>
                    <a:pt x="718955" y="725"/>
                  </a:lnTo>
                  <a:lnTo>
                    <a:pt x="790956" y="0"/>
                  </a:lnTo>
                  <a:lnTo>
                    <a:pt x="862956" y="725"/>
                  </a:lnTo>
                  <a:lnTo>
                    <a:pt x="933143" y="2860"/>
                  </a:lnTo>
                  <a:lnTo>
                    <a:pt x="1001239" y="6342"/>
                  </a:lnTo>
                  <a:lnTo>
                    <a:pt x="1066965" y="11109"/>
                  </a:lnTo>
                  <a:lnTo>
                    <a:pt x="1130040" y="17096"/>
                  </a:lnTo>
                  <a:lnTo>
                    <a:pt x="1190187" y="24242"/>
                  </a:lnTo>
                  <a:lnTo>
                    <a:pt x="1247126" y="32485"/>
                  </a:lnTo>
                  <a:lnTo>
                    <a:pt x="1300578" y="41760"/>
                  </a:lnTo>
                  <a:lnTo>
                    <a:pt x="1350264" y="52006"/>
                  </a:lnTo>
                  <a:lnTo>
                    <a:pt x="1395904" y="63160"/>
                  </a:lnTo>
                  <a:lnTo>
                    <a:pt x="1437220" y="75159"/>
                  </a:lnTo>
                  <a:lnTo>
                    <a:pt x="1473933" y="87940"/>
                  </a:lnTo>
                  <a:lnTo>
                    <a:pt x="1532433" y="115599"/>
                  </a:lnTo>
                  <a:lnTo>
                    <a:pt x="1569170" y="145635"/>
                  </a:lnTo>
                  <a:lnTo>
                    <a:pt x="1581912" y="177546"/>
                  </a:lnTo>
                  <a:lnTo>
                    <a:pt x="1578680" y="193704"/>
                  </a:lnTo>
                  <a:lnTo>
                    <a:pt x="1553661" y="224740"/>
                  </a:lnTo>
                  <a:lnTo>
                    <a:pt x="1505764" y="253650"/>
                  </a:lnTo>
                  <a:lnTo>
                    <a:pt x="1437220" y="279932"/>
                  </a:lnTo>
                  <a:lnTo>
                    <a:pt x="1395904" y="291931"/>
                  </a:lnTo>
                  <a:lnTo>
                    <a:pt x="1350264" y="303085"/>
                  </a:lnTo>
                  <a:lnTo>
                    <a:pt x="1300578" y="313331"/>
                  </a:lnTo>
                  <a:lnTo>
                    <a:pt x="1247126" y="322606"/>
                  </a:lnTo>
                  <a:lnTo>
                    <a:pt x="1190187" y="330849"/>
                  </a:lnTo>
                  <a:lnTo>
                    <a:pt x="1130040" y="337995"/>
                  </a:lnTo>
                  <a:lnTo>
                    <a:pt x="1066965" y="343982"/>
                  </a:lnTo>
                  <a:lnTo>
                    <a:pt x="1001239" y="348749"/>
                  </a:lnTo>
                  <a:lnTo>
                    <a:pt x="933143" y="352231"/>
                  </a:lnTo>
                  <a:lnTo>
                    <a:pt x="862956" y="354366"/>
                  </a:lnTo>
                  <a:lnTo>
                    <a:pt x="790956" y="355091"/>
                  </a:lnTo>
                  <a:lnTo>
                    <a:pt x="718955" y="354366"/>
                  </a:lnTo>
                  <a:lnTo>
                    <a:pt x="648768" y="352231"/>
                  </a:lnTo>
                  <a:lnTo>
                    <a:pt x="580672" y="348749"/>
                  </a:lnTo>
                  <a:lnTo>
                    <a:pt x="514946" y="343982"/>
                  </a:lnTo>
                  <a:lnTo>
                    <a:pt x="451871" y="337995"/>
                  </a:lnTo>
                  <a:lnTo>
                    <a:pt x="391724" y="330849"/>
                  </a:lnTo>
                  <a:lnTo>
                    <a:pt x="334785" y="322606"/>
                  </a:lnTo>
                  <a:lnTo>
                    <a:pt x="281333" y="313331"/>
                  </a:lnTo>
                  <a:lnTo>
                    <a:pt x="231648" y="303085"/>
                  </a:lnTo>
                  <a:lnTo>
                    <a:pt x="186007" y="291931"/>
                  </a:lnTo>
                  <a:lnTo>
                    <a:pt x="144691" y="279932"/>
                  </a:lnTo>
                  <a:lnTo>
                    <a:pt x="107978" y="267151"/>
                  </a:lnTo>
                  <a:lnTo>
                    <a:pt x="49478" y="239492"/>
                  </a:lnTo>
                  <a:lnTo>
                    <a:pt x="12741" y="209456"/>
                  </a:lnTo>
                  <a:lnTo>
                    <a:pt x="0" y="177546"/>
                  </a:lnTo>
                  <a:close/>
                </a:path>
                <a:path w="4474845" h="370839">
                  <a:moveTo>
                    <a:pt x="2133600" y="191262"/>
                  </a:moveTo>
                  <a:lnTo>
                    <a:pt x="2152959" y="139988"/>
                  </a:lnTo>
                  <a:lnTo>
                    <a:pt x="2207264" y="94591"/>
                  </a:lnTo>
                  <a:lnTo>
                    <a:pt x="2245753" y="74783"/>
                  </a:lnTo>
                  <a:lnTo>
                    <a:pt x="2290854" y="57269"/>
                  </a:lnTo>
                  <a:lnTo>
                    <a:pt x="2341862" y="42322"/>
                  </a:lnTo>
                  <a:lnTo>
                    <a:pt x="2398068" y="30219"/>
                  </a:lnTo>
                  <a:lnTo>
                    <a:pt x="2458765" y="21234"/>
                  </a:lnTo>
                  <a:lnTo>
                    <a:pt x="2523244" y="15641"/>
                  </a:lnTo>
                  <a:lnTo>
                    <a:pt x="2590800" y="13715"/>
                  </a:lnTo>
                  <a:lnTo>
                    <a:pt x="2658355" y="15641"/>
                  </a:lnTo>
                  <a:lnTo>
                    <a:pt x="2722834" y="21234"/>
                  </a:lnTo>
                  <a:lnTo>
                    <a:pt x="2783531" y="30219"/>
                  </a:lnTo>
                  <a:lnTo>
                    <a:pt x="2839737" y="42322"/>
                  </a:lnTo>
                  <a:lnTo>
                    <a:pt x="2890745" y="57269"/>
                  </a:lnTo>
                  <a:lnTo>
                    <a:pt x="2935846" y="74783"/>
                  </a:lnTo>
                  <a:lnTo>
                    <a:pt x="2974335" y="94591"/>
                  </a:lnTo>
                  <a:lnTo>
                    <a:pt x="3028640" y="139988"/>
                  </a:lnTo>
                  <a:lnTo>
                    <a:pt x="3048000" y="191262"/>
                  </a:lnTo>
                  <a:lnTo>
                    <a:pt x="3043042" y="217495"/>
                  </a:lnTo>
                  <a:lnTo>
                    <a:pt x="3005502" y="266105"/>
                  </a:lnTo>
                  <a:lnTo>
                    <a:pt x="2935846" y="307740"/>
                  </a:lnTo>
                  <a:lnTo>
                    <a:pt x="2890745" y="325254"/>
                  </a:lnTo>
                  <a:lnTo>
                    <a:pt x="2839737" y="340201"/>
                  </a:lnTo>
                  <a:lnTo>
                    <a:pt x="2783531" y="352304"/>
                  </a:lnTo>
                  <a:lnTo>
                    <a:pt x="2722834" y="361289"/>
                  </a:lnTo>
                  <a:lnTo>
                    <a:pt x="2658355" y="366882"/>
                  </a:lnTo>
                  <a:lnTo>
                    <a:pt x="2590800" y="368807"/>
                  </a:lnTo>
                  <a:lnTo>
                    <a:pt x="2523244" y="366882"/>
                  </a:lnTo>
                  <a:lnTo>
                    <a:pt x="2458765" y="361289"/>
                  </a:lnTo>
                  <a:lnTo>
                    <a:pt x="2398068" y="352304"/>
                  </a:lnTo>
                  <a:lnTo>
                    <a:pt x="2341862" y="340201"/>
                  </a:lnTo>
                  <a:lnTo>
                    <a:pt x="2290854" y="325254"/>
                  </a:lnTo>
                  <a:lnTo>
                    <a:pt x="2245753" y="307740"/>
                  </a:lnTo>
                  <a:lnTo>
                    <a:pt x="2207264" y="287932"/>
                  </a:lnTo>
                  <a:lnTo>
                    <a:pt x="2152959" y="242535"/>
                  </a:lnTo>
                  <a:lnTo>
                    <a:pt x="2133600" y="191262"/>
                  </a:lnTo>
                  <a:close/>
                </a:path>
                <a:path w="4474845" h="370839">
                  <a:moveTo>
                    <a:pt x="3941064" y="198881"/>
                  </a:moveTo>
                  <a:lnTo>
                    <a:pt x="3962019" y="132123"/>
                  </a:lnTo>
                  <a:lnTo>
                    <a:pt x="3986605" y="102999"/>
                  </a:lnTo>
                  <a:lnTo>
                    <a:pt x="4019169" y="77628"/>
                  </a:lnTo>
                  <a:lnTo>
                    <a:pt x="4058638" y="56699"/>
                  </a:lnTo>
                  <a:lnTo>
                    <a:pt x="4103941" y="40897"/>
                  </a:lnTo>
                  <a:lnTo>
                    <a:pt x="4154007" y="30913"/>
                  </a:lnTo>
                  <a:lnTo>
                    <a:pt x="4207764" y="27431"/>
                  </a:lnTo>
                  <a:lnTo>
                    <a:pt x="4261520" y="30913"/>
                  </a:lnTo>
                  <a:lnTo>
                    <a:pt x="4311586" y="40897"/>
                  </a:lnTo>
                  <a:lnTo>
                    <a:pt x="4356889" y="56699"/>
                  </a:lnTo>
                  <a:lnTo>
                    <a:pt x="4396359" y="77628"/>
                  </a:lnTo>
                  <a:lnTo>
                    <a:pt x="4428922" y="102999"/>
                  </a:lnTo>
                  <a:lnTo>
                    <a:pt x="4453509" y="132123"/>
                  </a:lnTo>
                  <a:lnTo>
                    <a:pt x="4474464" y="198881"/>
                  </a:lnTo>
                  <a:lnTo>
                    <a:pt x="4469046" y="233450"/>
                  </a:lnTo>
                  <a:lnTo>
                    <a:pt x="4428922" y="294764"/>
                  </a:lnTo>
                  <a:lnTo>
                    <a:pt x="4396358" y="320135"/>
                  </a:lnTo>
                  <a:lnTo>
                    <a:pt x="4356889" y="341064"/>
                  </a:lnTo>
                  <a:lnTo>
                    <a:pt x="4311586" y="356866"/>
                  </a:lnTo>
                  <a:lnTo>
                    <a:pt x="4261520" y="366850"/>
                  </a:lnTo>
                  <a:lnTo>
                    <a:pt x="4207764" y="370331"/>
                  </a:lnTo>
                  <a:lnTo>
                    <a:pt x="4154007" y="366850"/>
                  </a:lnTo>
                  <a:lnTo>
                    <a:pt x="4103941" y="356866"/>
                  </a:lnTo>
                  <a:lnTo>
                    <a:pt x="4058638" y="341064"/>
                  </a:lnTo>
                  <a:lnTo>
                    <a:pt x="4019168" y="320135"/>
                  </a:lnTo>
                  <a:lnTo>
                    <a:pt x="3986605" y="294764"/>
                  </a:lnTo>
                  <a:lnTo>
                    <a:pt x="3962018" y="265640"/>
                  </a:lnTo>
                  <a:lnTo>
                    <a:pt x="3941064" y="198881"/>
                  </a:lnTo>
                  <a:close/>
                </a:path>
              </a:pathLst>
            </a:custGeom>
            <a:ln w="25400">
              <a:solidFill>
                <a:srgbClr val="FF2B1F"/>
              </a:solidFill>
            </a:ln>
          </p:spPr>
          <p:txBody>
            <a:bodyPr wrap="square" lIns="0" tIns="0" rIns="0" bIns="0" rtlCol="0"/>
            <a:lstStyle/>
            <a:p>
              <a:endParaRPr/>
            </a:p>
          </p:txBody>
        </p:sp>
      </p:grpSp>
    </p:spTree>
    <p:extLst>
      <p:ext uri="{BB962C8B-B14F-4D97-AF65-F5344CB8AC3E}">
        <p14:creationId xmlns:p14="http://schemas.microsoft.com/office/powerpoint/2010/main" val="404960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228600"/>
            <a:ext cx="8382000" cy="6400800"/>
          </a:xfrm>
          <a:prstGeom prst="rect">
            <a:avLst/>
          </a:prstGeom>
        </p:spPr>
      </p:pic>
    </p:spTree>
    <p:extLst>
      <p:ext uri="{BB962C8B-B14F-4D97-AF65-F5344CB8AC3E}">
        <p14:creationId xmlns:p14="http://schemas.microsoft.com/office/powerpoint/2010/main" val="5334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2508" y="76200"/>
            <a:ext cx="8454103" cy="6629400"/>
          </a:xfrm>
          <a:prstGeom prst="rect">
            <a:avLst/>
          </a:prstGeom>
        </p:spPr>
      </p:pic>
    </p:spTree>
    <p:extLst>
      <p:ext uri="{BB962C8B-B14F-4D97-AF65-F5344CB8AC3E}">
        <p14:creationId xmlns:p14="http://schemas.microsoft.com/office/powerpoint/2010/main" val="130671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6907" y="76200"/>
            <a:ext cx="8449704" cy="6781800"/>
          </a:xfrm>
          <a:prstGeom prst="rect">
            <a:avLst/>
          </a:prstGeom>
        </p:spPr>
      </p:pic>
    </p:spTree>
    <p:extLst>
      <p:ext uri="{BB962C8B-B14F-4D97-AF65-F5344CB8AC3E}">
        <p14:creationId xmlns:p14="http://schemas.microsoft.com/office/powerpoint/2010/main" val="56663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234420" y="850005"/>
          <a:ext cx="8757180" cy="5877219"/>
        </p:xfrm>
        <a:graphic>
          <a:graphicData uri="http://schemas.openxmlformats.org/drawingml/2006/table">
            <a:tbl>
              <a:tblPr firstRow="1" bandRow="1">
                <a:tableStyleId>{2D5ABB26-0587-4C30-8999-92F81FD0307C}</a:tableStyleId>
              </a:tblPr>
              <a:tblGrid>
                <a:gridCol w="756180">
                  <a:extLst>
                    <a:ext uri="{9D8B030D-6E8A-4147-A177-3AD203B41FA5}">
                      <a16:colId xmlns:a16="http://schemas.microsoft.com/office/drawing/2014/main" val="20000"/>
                    </a:ext>
                  </a:extLst>
                </a:gridCol>
                <a:gridCol w="4104981">
                  <a:extLst>
                    <a:ext uri="{9D8B030D-6E8A-4147-A177-3AD203B41FA5}">
                      <a16:colId xmlns:a16="http://schemas.microsoft.com/office/drawing/2014/main" val="20002"/>
                    </a:ext>
                  </a:extLst>
                </a:gridCol>
                <a:gridCol w="1313334">
                  <a:extLst>
                    <a:ext uri="{9D8B030D-6E8A-4147-A177-3AD203B41FA5}">
                      <a16:colId xmlns:a16="http://schemas.microsoft.com/office/drawing/2014/main" val="20003"/>
                    </a:ext>
                  </a:extLst>
                </a:gridCol>
                <a:gridCol w="1390589">
                  <a:extLst>
                    <a:ext uri="{9D8B030D-6E8A-4147-A177-3AD203B41FA5}">
                      <a16:colId xmlns:a16="http://schemas.microsoft.com/office/drawing/2014/main" val="20004"/>
                    </a:ext>
                  </a:extLst>
                </a:gridCol>
                <a:gridCol w="1192096">
                  <a:extLst>
                    <a:ext uri="{9D8B030D-6E8A-4147-A177-3AD203B41FA5}">
                      <a16:colId xmlns:a16="http://schemas.microsoft.com/office/drawing/2014/main" val="20001"/>
                    </a:ext>
                  </a:extLst>
                </a:gridCol>
              </a:tblGrid>
              <a:tr h="870913">
                <a:tc>
                  <a:txBody>
                    <a:bodyPr/>
                    <a:lstStyle/>
                    <a:p>
                      <a:pPr marL="91440">
                        <a:lnSpc>
                          <a:spcPct val="100000"/>
                        </a:lnSpc>
                        <a:spcBef>
                          <a:spcPts val="505"/>
                        </a:spcBef>
                      </a:pPr>
                      <a:r>
                        <a:rPr lang="vi-VN" sz="1800" dirty="0">
                          <a:latin typeface="Tahoma"/>
                          <a:cs typeface="Tahoma"/>
                        </a:rPr>
                        <a:t>TT</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Lĩnh</a:t>
                      </a:r>
                      <a:r>
                        <a:rPr lang="vi-VN" sz="1800" baseline="0" dirty="0">
                          <a:latin typeface="Tahoma"/>
                          <a:cs typeface="Tahoma"/>
                        </a:rPr>
                        <a:t> vực đầu tư</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Dự</a:t>
                      </a:r>
                      <a:r>
                        <a:rPr lang="vi-VN" sz="1800" baseline="0" dirty="0">
                          <a:latin typeface="Tahoma"/>
                          <a:cs typeface="Tahoma"/>
                        </a:rPr>
                        <a:t> án đầu tư nhóm A</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B</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C</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extLst>
                  <a:ext uri="{0D108BD9-81ED-4DB2-BD59-A6C34878D82A}">
                    <a16:rowId xmlns:a16="http://schemas.microsoft.com/office/drawing/2014/main" val="10000"/>
                  </a:ext>
                </a:extLst>
              </a:tr>
              <a:tr h="2036410">
                <a:tc>
                  <a:txBody>
                    <a:bodyPr/>
                    <a:lstStyle/>
                    <a:p>
                      <a:pPr algn="ctr">
                        <a:lnSpc>
                          <a:spcPct val="115000"/>
                        </a:lnSpc>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algn="l">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mật</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nổ</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just">
                        <a:lnSpc>
                          <a:spcPct val="115000"/>
                        </a:lnSpc>
                      </a:pPr>
                      <a:endParaRPr lang="vi-VN" sz="2000">
                        <a:effectLst/>
                        <a:latin typeface="Times New Roman" panose="02020603050405020304" pitchFamily="18"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just">
                        <a:lnSpc>
                          <a:spcPct val="115000"/>
                        </a:lnSpc>
                      </a:pPr>
                      <a:endParaRPr lang="vi-VN" sz="2000">
                        <a:effectLst/>
                        <a:latin typeface="Times New Roman" panose="02020603050405020304" pitchFamily="18"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1"/>
                  </a:ext>
                </a:extLst>
              </a:tr>
              <a:tr h="2948271">
                <a:tc>
                  <a:txBody>
                    <a:bodyPr/>
                    <a:lstStyle/>
                    <a:p>
                      <a:pPr algn="ctr">
                        <a:lnSpc>
                          <a:spcPct val="115000"/>
                        </a:lnSpc>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tc>
                  <a:txBody>
                    <a:bodyPr/>
                    <a:lstStyle/>
                    <a:p>
                      <a:pPr algn="l">
                        <a:lnSpc>
                          <a:spcPct val="115000"/>
                        </a:lnSpc>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Giao thông, bao gồm cầu, cảng biển, cảng sông, sân bay, đường sắt, đường quốc lộ</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Công nghiệp điện</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Khai thác dầu khí</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Hóa chất, phân bón, xi măng</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Chế tạo máy, luyện kim</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Khai thác, chế biến khoáng sản</a:t>
                      </a:r>
                      <a:br>
                        <a:rPr lang="en-US" sz="1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Xây dựng khu nhà ở</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2300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120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2.300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120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2"/>
                  </a:ext>
                </a:extLst>
              </a:tr>
            </a:tbl>
          </a:graphicData>
        </a:graphic>
      </p:graphicFrame>
      <p:sp>
        <p:nvSpPr>
          <p:cNvPr id="3" name="object 3"/>
          <p:cNvSpPr txBox="1">
            <a:spLocks/>
          </p:cNvSpPr>
          <p:nvPr/>
        </p:nvSpPr>
        <p:spPr>
          <a:xfrm>
            <a:off x="271983" y="380822"/>
            <a:ext cx="8795817" cy="320601"/>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000" b="1" dirty="0">
                <a:solidFill>
                  <a:srgbClr val="FF2B1F"/>
                </a:solidFill>
              </a:rPr>
              <a:t>PHÂN</a:t>
            </a:r>
            <a:r>
              <a:rPr lang="vi-VN" sz="2000" b="1" spc="-5" dirty="0">
                <a:solidFill>
                  <a:srgbClr val="FF2B1F"/>
                </a:solidFill>
              </a:rPr>
              <a:t> </a:t>
            </a:r>
            <a:r>
              <a:rPr lang="vi-VN" sz="2000" b="1" dirty="0">
                <a:solidFill>
                  <a:srgbClr val="FF2B1F"/>
                </a:solidFill>
              </a:rPr>
              <a:t>LOẠI</a:t>
            </a:r>
            <a:r>
              <a:rPr lang="vi-VN" sz="2000" b="1" spc="-15" dirty="0">
                <a:solidFill>
                  <a:srgbClr val="FF2B1F"/>
                </a:solidFill>
              </a:rPr>
              <a:t> </a:t>
            </a:r>
            <a:r>
              <a:rPr lang="vi-VN" sz="2000" b="1" dirty="0">
                <a:solidFill>
                  <a:srgbClr val="FF2B1F"/>
                </a:solidFill>
              </a:rPr>
              <a:t>DỰ</a:t>
            </a:r>
            <a:r>
              <a:rPr lang="vi-VN" sz="2000" b="1" spc="-10" dirty="0">
                <a:solidFill>
                  <a:srgbClr val="FF2B1F"/>
                </a:solidFill>
              </a:rPr>
              <a:t> </a:t>
            </a:r>
            <a:r>
              <a:rPr lang="vi-VN" sz="2000" b="1" dirty="0">
                <a:solidFill>
                  <a:srgbClr val="FF2B1F"/>
                </a:solidFill>
              </a:rPr>
              <a:t>ÁN</a:t>
            </a:r>
            <a:r>
              <a:rPr lang="vi-VN" sz="2000" b="1" spc="-25" dirty="0">
                <a:solidFill>
                  <a:srgbClr val="FF2B1F"/>
                </a:solidFill>
              </a:rPr>
              <a:t> </a:t>
            </a:r>
            <a:r>
              <a:rPr lang="vi-VN" sz="2000" b="1" dirty="0">
                <a:solidFill>
                  <a:srgbClr val="FF2B1F"/>
                </a:solidFill>
              </a:rPr>
              <a:t>ĐẦU</a:t>
            </a:r>
            <a:r>
              <a:rPr lang="vi-VN" sz="2000" b="1" spc="-5" dirty="0">
                <a:solidFill>
                  <a:srgbClr val="FF2B1F"/>
                </a:solidFill>
              </a:rPr>
              <a:t> </a:t>
            </a:r>
            <a:r>
              <a:rPr lang="vi-VN" sz="2000" b="1" spc="-25" dirty="0">
                <a:solidFill>
                  <a:srgbClr val="FF2B1F"/>
                </a:solidFill>
              </a:rPr>
              <a:t>TƯ THEO LUẬT ĐẦU TƯ CÔNG VÀ XÂY DƯNG</a:t>
            </a:r>
            <a:endParaRPr lang="vi-VN" sz="2000" b="1" dirty="0"/>
          </a:p>
        </p:txBody>
      </p:sp>
    </p:spTree>
    <p:extLst>
      <p:ext uri="{BB962C8B-B14F-4D97-AF65-F5344CB8AC3E}">
        <p14:creationId xmlns:p14="http://schemas.microsoft.com/office/powerpoint/2010/main" val="132767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234420" y="850005"/>
          <a:ext cx="8757180" cy="5779395"/>
        </p:xfrm>
        <a:graphic>
          <a:graphicData uri="http://schemas.openxmlformats.org/drawingml/2006/table">
            <a:tbl>
              <a:tblPr firstRow="1" bandRow="1">
                <a:tableStyleId>{2D5ABB26-0587-4C30-8999-92F81FD0307C}</a:tableStyleId>
              </a:tblPr>
              <a:tblGrid>
                <a:gridCol w="756180">
                  <a:extLst>
                    <a:ext uri="{9D8B030D-6E8A-4147-A177-3AD203B41FA5}">
                      <a16:colId xmlns:a16="http://schemas.microsoft.com/office/drawing/2014/main" val="20000"/>
                    </a:ext>
                  </a:extLst>
                </a:gridCol>
                <a:gridCol w="4104981">
                  <a:extLst>
                    <a:ext uri="{9D8B030D-6E8A-4147-A177-3AD203B41FA5}">
                      <a16:colId xmlns:a16="http://schemas.microsoft.com/office/drawing/2014/main" val="20002"/>
                    </a:ext>
                  </a:extLst>
                </a:gridCol>
                <a:gridCol w="1313334">
                  <a:extLst>
                    <a:ext uri="{9D8B030D-6E8A-4147-A177-3AD203B41FA5}">
                      <a16:colId xmlns:a16="http://schemas.microsoft.com/office/drawing/2014/main" val="20003"/>
                    </a:ext>
                  </a:extLst>
                </a:gridCol>
                <a:gridCol w="1390589">
                  <a:extLst>
                    <a:ext uri="{9D8B030D-6E8A-4147-A177-3AD203B41FA5}">
                      <a16:colId xmlns:a16="http://schemas.microsoft.com/office/drawing/2014/main" val="20004"/>
                    </a:ext>
                  </a:extLst>
                </a:gridCol>
                <a:gridCol w="1192096">
                  <a:extLst>
                    <a:ext uri="{9D8B030D-6E8A-4147-A177-3AD203B41FA5}">
                      <a16:colId xmlns:a16="http://schemas.microsoft.com/office/drawing/2014/main" val="20001"/>
                    </a:ext>
                  </a:extLst>
                </a:gridCol>
              </a:tblGrid>
              <a:tr h="877837">
                <a:tc>
                  <a:txBody>
                    <a:bodyPr/>
                    <a:lstStyle/>
                    <a:p>
                      <a:pPr marL="91440">
                        <a:lnSpc>
                          <a:spcPct val="100000"/>
                        </a:lnSpc>
                        <a:spcBef>
                          <a:spcPts val="505"/>
                        </a:spcBef>
                      </a:pPr>
                      <a:r>
                        <a:rPr lang="vi-VN" sz="1800" dirty="0">
                          <a:latin typeface="Tahoma"/>
                          <a:cs typeface="Tahoma"/>
                        </a:rPr>
                        <a:t>TT</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Lĩnh</a:t>
                      </a:r>
                      <a:r>
                        <a:rPr lang="vi-VN" sz="1800" baseline="0" dirty="0">
                          <a:latin typeface="Tahoma"/>
                          <a:cs typeface="Tahoma"/>
                        </a:rPr>
                        <a:t> vực đầu tư</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Dự</a:t>
                      </a:r>
                      <a:r>
                        <a:rPr lang="vi-VN" sz="1800" baseline="0" dirty="0">
                          <a:latin typeface="Tahoma"/>
                          <a:cs typeface="Tahoma"/>
                        </a:rPr>
                        <a:t> án đầu tư nhóm A</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B</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C</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extLst>
                  <a:ext uri="{0D108BD9-81ED-4DB2-BD59-A6C34878D82A}">
                    <a16:rowId xmlns:a16="http://schemas.microsoft.com/office/drawing/2014/main" val="10000"/>
                  </a:ext>
                </a:extLst>
              </a:tr>
              <a:tr h="4901558">
                <a:tc>
                  <a:txBody>
                    <a:bodyPr/>
                    <a:lstStyle/>
                    <a:p>
                      <a:pPr algn="ctr">
                        <a:lnSpc>
                          <a:spcPct val="115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algn="l">
                        <a:lnSpc>
                          <a:spcPct val="115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dược</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kim</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Bưu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viễn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1500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1.500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1"/>
                  </a:ext>
                </a:extLst>
              </a:tr>
            </a:tbl>
          </a:graphicData>
        </a:graphic>
      </p:graphicFrame>
      <p:sp>
        <p:nvSpPr>
          <p:cNvPr id="3" name="object 3"/>
          <p:cNvSpPr txBox="1">
            <a:spLocks/>
          </p:cNvSpPr>
          <p:nvPr/>
        </p:nvSpPr>
        <p:spPr>
          <a:xfrm>
            <a:off x="271983" y="380822"/>
            <a:ext cx="8795817" cy="320601"/>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000" b="1" dirty="0">
                <a:solidFill>
                  <a:srgbClr val="FF2B1F"/>
                </a:solidFill>
              </a:rPr>
              <a:t>PHÂN</a:t>
            </a:r>
            <a:r>
              <a:rPr lang="vi-VN" sz="2000" b="1" spc="-5" dirty="0">
                <a:solidFill>
                  <a:srgbClr val="FF2B1F"/>
                </a:solidFill>
              </a:rPr>
              <a:t> </a:t>
            </a:r>
            <a:r>
              <a:rPr lang="vi-VN" sz="2000" b="1" dirty="0">
                <a:solidFill>
                  <a:srgbClr val="FF2B1F"/>
                </a:solidFill>
              </a:rPr>
              <a:t>LOẠI</a:t>
            </a:r>
            <a:r>
              <a:rPr lang="vi-VN" sz="2000" b="1" spc="-15" dirty="0">
                <a:solidFill>
                  <a:srgbClr val="FF2B1F"/>
                </a:solidFill>
              </a:rPr>
              <a:t> </a:t>
            </a:r>
            <a:r>
              <a:rPr lang="vi-VN" sz="2000" b="1" dirty="0">
                <a:solidFill>
                  <a:srgbClr val="FF2B1F"/>
                </a:solidFill>
              </a:rPr>
              <a:t>DỰ</a:t>
            </a:r>
            <a:r>
              <a:rPr lang="vi-VN" sz="2000" b="1" spc="-10" dirty="0">
                <a:solidFill>
                  <a:srgbClr val="FF2B1F"/>
                </a:solidFill>
              </a:rPr>
              <a:t> </a:t>
            </a:r>
            <a:r>
              <a:rPr lang="vi-VN" sz="2000" b="1" dirty="0">
                <a:solidFill>
                  <a:srgbClr val="FF2B1F"/>
                </a:solidFill>
              </a:rPr>
              <a:t>ÁN</a:t>
            </a:r>
            <a:r>
              <a:rPr lang="vi-VN" sz="2000" b="1" spc="-25" dirty="0">
                <a:solidFill>
                  <a:srgbClr val="FF2B1F"/>
                </a:solidFill>
              </a:rPr>
              <a:t> </a:t>
            </a:r>
            <a:r>
              <a:rPr lang="vi-VN" sz="2000" b="1" dirty="0">
                <a:solidFill>
                  <a:srgbClr val="FF2B1F"/>
                </a:solidFill>
              </a:rPr>
              <a:t>ĐẦU</a:t>
            </a:r>
            <a:r>
              <a:rPr lang="vi-VN" sz="2000" b="1" spc="-5" dirty="0">
                <a:solidFill>
                  <a:srgbClr val="FF2B1F"/>
                </a:solidFill>
              </a:rPr>
              <a:t> </a:t>
            </a:r>
            <a:r>
              <a:rPr lang="vi-VN" sz="2000" b="1" spc="-25" dirty="0">
                <a:solidFill>
                  <a:srgbClr val="FF2B1F"/>
                </a:solidFill>
              </a:rPr>
              <a:t>TƯ THEO LUẬT ĐẦU TƯ CÔNG VÀ ...(tiếp)</a:t>
            </a:r>
            <a:endParaRPr lang="vi-VN" sz="2000" b="1" dirty="0"/>
          </a:p>
        </p:txBody>
      </p:sp>
    </p:spTree>
    <p:extLst>
      <p:ext uri="{BB962C8B-B14F-4D97-AF65-F5344CB8AC3E}">
        <p14:creationId xmlns:p14="http://schemas.microsoft.com/office/powerpoint/2010/main" val="290569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234420" y="850005"/>
          <a:ext cx="8757180" cy="5293227"/>
        </p:xfrm>
        <a:graphic>
          <a:graphicData uri="http://schemas.openxmlformats.org/drawingml/2006/table">
            <a:tbl>
              <a:tblPr firstRow="1" bandRow="1">
                <a:tableStyleId>{2D5ABB26-0587-4C30-8999-92F81FD0307C}</a:tableStyleId>
              </a:tblPr>
              <a:tblGrid>
                <a:gridCol w="52758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2"/>
                    </a:ext>
                  </a:extLst>
                </a:gridCol>
                <a:gridCol w="1227315">
                  <a:extLst>
                    <a:ext uri="{9D8B030D-6E8A-4147-A177-3AD203B41FA5}">
                      <a16:colId xmlns:a16="http://schemas.microsoft.com/office/drawing/2014/main" val="20003"/>
                    </a:ext>
                  </a:extLst>
                </a:gridCol>
                <a:gridCol w="1390589">
                  <a:extLst>
                    <a:ext uri="{9D8B030D-6E8A-4147-A177-3AD203B41FA5}">
                      <a16:colId xmlns:a16="http://schemas.microsoft.com/office/drawing/2014/main" val="20004"/>
                    </a:ext>
                  </a:extLst>
                </a:gridCol>
                <a:gridCol w="1192096">
                  <a:extLst>
                    <a:ext uri="{9D8B030D-6E8A-4147-A177-3AD203B41FA5}">
                      <a16:colId xmlns:a16="http://schemas.microsoft.com/office/drawing/2014/main" val="20001"/>
                    </a:ext>
                  </a:extLst>
                </a:gridCol>
              </a:tblGrid>
              <a:tr h="621853">
                <a:tc>
                  <a:txBody>
                    <a:bodyPr/>
                    <a:lstStyle/>
                    <a:p>
                      <a:pPr marL="91440">
                        <a:lnSpc>
                          <a:spcPct val="100000"/>
                        </a:lnSpc>
                        <a:spcBef>
                          <a:spcPts val="505"/>
                        </a:spcBef>
                      </a:pPr>
                      <a:r>
                        <a:rPr lang="vi-VN" sz="1800" dirty="0">
                          <a:latin typeface="Tahoma"/>
                          <a:cs typeface="Tahoma"/>
                        </a:rPr>
                        <a:t>TT</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Lĩnh</a:t>
                      </a:r>
                      <a:r>
                        <a:rPr lang="vi-VN" sz="1800" baseline="0" dirty="0">
                          <a:latin typeface="Tahoma"/>
                          <a:cs typeface="Tahoma"/>
                        </a:rPr>
                        <a:t> vực đầu tư</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a:lnSpc>
                          <a:spcPct val="100000"/>
                        </a:lnSpc>
                        <a:spcBef>
                          <a:spcPts val="505"/>
                        </a:spcBef>
                      </a:pPr>
                      <a:r>
                        <a:rPr lang="vi-VN" sz="1800" dirty="0">
                          <a:latin typeface="Tahoma"/>
                          <a:cs typeface="Tahoma"/>
                        </a:rPr>
                        <a:t>Dự</a:t>
                      </a:r>
                      <a:r>
                        <a:rPr lang="vi-VN" sz="1800" baseline="0" dirty="0">
                          <a:latin typeface="Tahoma"/>
                          <a:cs typeface="Tahoma"/>
                        </a:rPr>
                        <a:t> án đầu tư nhóm A</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B</a:t>
                      </a:r>
                      <a:endParaRPr sz="1800" dirty="0">
                        <a:latin typeface="Tahoma"/>
                        <a:cs typeface="Tahoma"/>
                      </a:endParaRPr>
                    </a:p>
                  </a:txBody>
                  <a:tcPr marL="0" marR="0" marT="641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tc>
                  <a:txBody>
                    <a:bodyPr/>
                    <a:lstStyle/>
                    <a:p>
                      <a:pPr marL="91440" marR="0" indent="0" algn="l" defTabSz="457200" rtl="0" eaLnBrk="1" fontAlgn="auto" latinLnBrk="0" hangingPunct="1">
                        <a:lnSpc>
                          <a:spcPct val="100000"/>
                        </a:lnSpc>
                        <a:spcBef>
                          <a:spcPts val="505"/>
                        </a:spcBef>
                        <a:spcAft>
                          <a:spcPts val="0"/>
                        </a:spcAft>
                        <a:buClrTx/>
                        <a:buSzTx/>
                        <a:buFontTx/>
                        <a:buNone/>
                        <a:tabLst/>
                        <a:defRPr/>
                      </a:pPr>
                      <a:r>
                        <a:rPr lang="pt-BR" sz="1800" dirty="0">
                          <a:latin typeface="Tahoma"/>
                          <a:cs typeface="Tahoma"/>
                        </a:rPr>
                        <a:t>Dự</a:t>
                      </a:r>
                      <a:r>
                        <a:rPr lang="pt-BR" sz="1800" baseline="0" dirty="0">
                          <a:latin typeface="Tahoma"/>
                          <a:cs typeface="Tahoma"/>
                        </a:rPr>
                        <a:t> án đầu tư nhóm </a:t>
                      </a:r>
                      <a:r>
                        <a:rPr lang="vi-VN" sz="1800" baseline="0" dirty="0">
                          <a:latin typeface="Tahoma"/>
                          <a:cs typeface="Tahoma"/>
                        </a:rPr>
                        <a:t>C</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F2B1F"/>
                    </a:solidFill>
                  </a:tcPr>
                </a:tc>
                <a:extLst>
                  <a:ext uri="{0D108BD9-81ED-4DB2-BD59-A6C34878D82A}">
                    <a16:rowId xmlns:a16="http://schemas.microsoft.com/office/drawing/2014/main" val="10000"/>
                  </a:ext>
                </a:extLst>
              </a:tr>
              <a:tr h="1781568">
                <a:tc>
                  <a:txBody>
                    <a:bodyPr/>
                    <a:lstStyle/>
                    <a:p>
                      <a:pPr algn="ctr">
                        <a:lnSpc>
                          <a:spcPct val="115000"/>
                        </a:lnSpc>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algn="l">
                        <a:lnSpc>
                          <a:spcPct val="115000"/>
                        </a:lnSpc>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1000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Từ 60 tỷ đồng đến dưới 1.000 tỷ đồng.</a:t>
                      </a:r>
                      <a:endParaRPr lang="vi-VN"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DCC"/>
                    </a:solidFill>
                  </a:tcPr>
                </a:tc>
                <a:tc>
                  <a:txBody>
                    <a:bodyPr/>
                    <a:lstStyle/>
                    <a:p>
                      <a:pPr algn="ctr">
                        <a:lnSpc>
                          <a:spcPct val="115000"/>
                        </a:lnSpc>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Dưới 60 tỷ đồng.</a:t>
                      </a:r>
                      <a:endParaRPr lang="vi-VN"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1"/>
                  </a:ext>
                </a:extLst>
              </a:tr>
              <a:tr h="2842574">
                <a:tc>
                  <a:txBody>
                    <a:bodyPr/>
                    <a:lstStyle/>
                    <a:p>
                      <a:pPr algn="ctr">
                        <a:lnSpc>
                          <a:spcPct val="115000"/>
                        </a:lnSpc>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tc>
                  <a:txBody>
                    <a:bodyPr/>
                    <a:lstStyle/>
                    <a:p>
                      <a:pPr algn="l">
                        <a:lnSpc>
                          <a:spcPct val="115000"/>
                        </a:lnSpc>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khoa</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Kho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tàng</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ở</a:t>
                      </a: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ninh</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800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45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800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E7"/>
                    </a:solidFill>
                  </a:tcPr>
                </a:tc>
                <a:tc>
                  <a:txBody>
                    <a:bodyPr/>
                    <a:lstStyle/>
                    <a:p>
                      <a:pPr algn="ctr">
                        <a:lnSpc>
                          <a:spcPct val="115000"/>
                        </a:lnSpc>
                        <a:spcAft>
                          <a:spcPts val="0"/>
                        </a:spcAft>
                      </a:pP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45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0" marR="95250" marT="95250" marB="9525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2"/>
                  </a:ext>
                </a:extLst>
              </a:tr>
            </a:tbl>
          </a:graphicData>
        </a:graphic>
      </p:graphicFrame>
      <p:sp>
        <p:nvSpPr>
          <p:cNvPr id="3" name="object 3"/>
          <p:cNvSpPr txBox="1">
            <a:spLocks/>
          </p:cNvSpPr>
          <p:nvPr/>
        </p:nvSpPr>
        <p:spPr>
          <a:xfrm>
            <a:off x="271983" y="380822"/>
            <a:ext cx="8795817" cy="320601"/>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000" b="1" dirty="0">
                <a:solidFill>
                  <a:srgbClr val="FF2B1F"/>
                </a:solidFill>
              </a:rPr>
              <a:t>PHÂN</a:t>
            </a:r>
            <a:r>
              <a:rPr lang="vi-VN" sz="2000" b="1" spc="-5" dirty="0">
                <a:solidFill>
                  <a:srgbClr val="FF2B1F"/>
                </a:solidFill>
              </a:rPr>
              <a:t> </a:t>
            </a:r>
            <a:r>
              <a:rPr lang="vi-VN" sz="2000" b="1" dirty="0">
                <a:solidFill>
                  <a:srgbClr val="FF2B1F"/>
                </a:solidFill>
              </a:rPr>
              <a:t>LOẠI</a:t>
            </a:r>
            <a:r>
              <a:rPr lang="vi-VN" sz="2000" b="1" spc="-15" dirty="0">
                <a:solidFill>
                  <a:srgbClr val="FF2B1F"/>
                </a:solidFill>
              </a:rPr>
              <a:t> </a:t>
            </a:r>
            <a:r>
              <a:rPr lang="vi-VN" sz="2000" b="1" dirty="0">
                <a:solidFill>
                  <a:srgbClr val="FF2B1F"/>
                </a:solidFill>
              </a:rPr>
              <a:t>DỰ</a:t>
            </a:r>
            <a:r>
              <a:rPr lang="vi-VN" sz="2000" b="1" spc="-10" dirty="0">
                <a:solidFill>
                  <a:srgbClr val="FF2B1F"/>
                </a:solidFill>
              </a:rPr>
              <a:t> </a:t>
            </a:r>
            <a:r>
              <a:rPr lang="vi-VN" sz="2000" b="1" dirty="0">
                <a:solidFill>
                  <a:srgbClr val="FF2B1F"/>
                </a:solidFill>
              </a:rPr>
              <a:t>ÁN</a:t>
            </a:r>
            <a:r>
              <a:rPr lang="vi-VN" sz="2000" b="1" spc="-25" dirty="0">
                <a:solidFill>
                  <a:srgbClr val="FF2B1F"/>
                </a:solidFill>
              </a:rPr>
              <a:t> </a:t>
            </a:r>
            <a:r>
              <a:rPr lang="vi-VN" sz="2000" b="1" dirty="0">
                <a:solidFill>
                  <a:srgbClr val="FF2B1F"/>
                </a:solidFill>
              </a:rPr>
              <a:t>ĐẦU</a:t>
            </a:r>
            <a:r>
              <a:rPr lang="vi-VN" sz="2000" b="1" spc="-5" dirty="0">
                <a:solidFill>
                  <a:srgbClr val="FF2B1F"/>
                </a:solidFill>
              </a:rPr>
              <a:t> </a:t>
            </a:r>
            <a:r>
              <a:rPr lang="vi-VN" sz="2000" b="1" spc="-25" dirty="0">
                <a:solidFill>
                  <a:srgbClr val="FF2B1F"/>
                </a:solidFill>
              </a:rPr>
              <a:t>TƯ THEO LUẬT ĐẦU TƯ CÔNG ... (tiếp)</a:t>
            </a:r>
            <a:endParaRPr lang="vi-VN" sz="2000" b="1" dirty="0"/>
          </a:p>
        </p:txBody>
      </p:sp>
      <p:sp>
        <p:nvSpPr>
          <p:cNvPr id="4" name="TextBox 3"/>
          <p:cNvSpPr txBox="1"/>
          <p:nvPr/>
        </p:nvSpPr>
        <p:spPr>
          <a:xfrm>
            <a:off x="609600" y="6400800"/>
            <a:ext cx="8305800" cy="353943"/>
          </a:xfrm>
          <a:prstGeom prst="rect">
            <a:avLst/>
          </a:prstGeom>
          <a:noFill/>
        </p:spPr>
        <p:txBody>
          <a:bodyPr wrap="square" rtlCol="0">
            <a:spAutoFit/>
          </a:bodyPr>
          <a:lstStyle/>
          <a:p>
            <a:r>
              <a:rPr lang="en-US" sz="1700" b="1" i="1" dirty="0" err="1"/>
              <a:t>Ghi</a:t>
            </a:r>
            <a:r>
              <a:rPr lang="en-US" sz="1700" b="1" i="1" dirty="0"/>
              <a:t> </a:t>
            </a:r>
            <a:r>
              <a:rPr lang="en-US" sz="1700" b="1" i="1" dirty="0" err="1"/>
              <a:t>chú</a:t>
            </a:r>
            <a:r>
              <a:rPr lang="en-US" sz="1700" b="1" i="1" dirty="0"/>
              <a:t>: </a:t>
            </a:r>
            <a:r>
              <a:rPr lang="en-US" sz="1700" b="1" i="1" dirty="0" err="1"/>
              <a:t>Tham</a:t>
            </a:r>
            <a:r>
              <a:rPr lang="en-US" sz="1700" b="1" i="1" dirty="0"/>
              <a:t> </a:t>
            </a:r>
            <a:r>
              <a:rPr lang="en-US" sz="1700" b="1" i="1" dirty="0" err="1"/>
              <a:t>khảo</a:t>
            </a:r>
            <a:r>
              <a:rPr lang="en-US" sz="1700" b="1" i="1" dirty="0"/>
              <a:t> </a:t>
            </a:r>
            <a:r>
              <a:rPr lang="en-US" sz="1700" b="1" i="1" dirty="0" err="1"/>
              <a:t>thêm</a:t>
            </a:r>
            <a:r>
              <a:rPr lang="en-US" sz="1700" b="1" i="1" dirty="0"/>
              <a:t> </a:t>
            </a:r>
            <a:r>
              <a:rPr lang="en-US" sz="1700" b="1" i="1" dirty="0" err="1"/>
              <a:t>phụ</a:t>
            </a:r>
            <a:r>
              <a:rPr lang="en-US" sz="1700" b="1" i="1" dirty="0"/>
              <a:t> </a:t>
            </a:r>
            <a:r>
              <a:rPr lang="en-US" sz="1700" b="1" i="1" dirty="0" err="1"/>
              <a:t>lục</a:t>
            </a:r>
            <a:r>
              <a:rPr lang="en-US" sz="1700" b="1" i="1" dirty="0"/>
              <a:t> IX </a:t>
            </a:r>
            <a:r>
              <a:rPr lang="en-US" sz="1700" b="1" i="1" dirty="0" err="1"/>
              <a:t>Nghị</a:t>
            </a:r>
            <a:r>
              <a:rPr lang="en-US" sz="1700" b="1" i="1" dirty="0"/>
              <a:t> </a:t>
            </a:r>
            <a:r>
              <a:rPr lang="en-US" sz="1700" b="1" i="1" dirty="0" err="1"/>
              <a:t>định</a:t>
            </a:r>
            <a:r>
              <a:rPr lang="en-US" sz="1700" b="1" i="1" dirty="0"/>
              <a:t> 15/2021/NĐ-CP </a:t>
            </a:r>
            <a:r>
              <a:rPr lang="en-US" sz="1700" b="1" i="1" dirty="0" err="1"/>
              <a:t>của</a:t>
            </a:r>
            <a:r>
              <a:rPr lang="en-US" sz="1700" b="1" i="1" dirty="0"/>
              <a:t> </a:t>
            </a:r>
            <a:r>
              <a:rPr lang="en-US" sz="1700" b="1" i="1" dirty="0" err="1"/>
              <a:t>Chính</a:t>
            </a:r>
            <a:r>
              <a:rPr lang="en-US" sz="1700" b="1" i="1" dirty="0"/>
              <a:t> </a:t>
            </a:r>
            <a:r>
              <a:rPr lang="en-US" sz="1700" b="1" i="1" dirty="0" err="1"/>
              <a:t>phủ</a:t>
            </a:r>
            <a:endParaRPr lang="vi-VN" sz="1700" b="1" i="1" dirty="0"/>
          </a:p>
        </p:txBody>
      </p:sp>
    </p:spTree>
    <p:extLst>
      <p:ext uri="{BB962C8B-B14F-4D97-AF65-F5344CB8AC3E}">
        <p14:creationId xmlns:p14="http://schemas.microsoft.com/office/powerpoint/2010/main" val="171246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6913" y="1897497"/>
            <a:ext cx="1044575" cy="970281"/>
            <a:chOff x="685800" y="1981391"/>
            <a:chExt cx="1044575" cy="1492250"/>
          </a:xfrm>
        </p:grpSpPr>
        <p:sp>
          <p:nvSpPr>
            <p:cNvPr id="5" name="object 5"/>
            <p:cNvSpPr/>
            <p:nvPr/>
          </p:nvSpPr>
          <p:spPr>
            <a:xfrm>
              <a:off x="685800" y="1981391"/>
              <a:ext cx="1044575" cy="1492250"/>
            </a:xfrm>
            <a:custGeom>
              <a:avLst/>
              <a:gdLst/>
              <a:ahLst/>
              <a:cxnLst/>
              <a:rect l="l" t="t" r="r" b="b"/>
              <a:pathLst>
                <a:path w="1044575" h="1492250">
                  <a:moveTo>
                    <a:pt x="1044295" y="0"/>
                  </a:moveTo>
                  <a:lnTo>
                    <a:pt x="522147" y="522146"/>
                  </a:lnTo>
                  <a:lnTo>
                    <a:pt x="0" y="0"/>
                  </a:lnTo>
                  <a:lnTo>
                    <a:pt x="0" y="969702"/>
                  </a:lnTo>
                  <a:lnTo>
                    <a:pt x="522147" y="1491849"/>
                  </a:lnTo>
                  <a:lnTo>
                    <a:pt x="1044295" y="969702"/>
                  </a:lnTo>
                  <a:lnTo>
                    <a:pt x="1044295" y="0"/>
                  </a:lnTo>
                  <a:close/>
                </a:path>
              </a:pathLst>
            </a:custGeom>
            <a:solidFill>
              <a:schemeClr val="accent2">
                <a:lumMod val="60000"/>
                <a:lumOff val="40000"/>
              </a:schemeClr>
            </a:solidFill>
          </p:spPr>
          <p:txBody>
            <a:bodyPr wrap="square" lIns="0" tIns="0" rIns="0" bIns="0" rtlCol="0"/>
            <a:lstStyle/>
            <a:p>
              <a:endParaRPr/>
            </a:p>
          </p:txBody>
        </p:sp>
        <p:sp>
          <p:nvSpPr>
            <p:cNvPr id="6" name="object 6"/>
            <p:cNvSpPr/>
            <p:nvPr/>
          </p:nvSpPr>
          <p:spPr>
            <a:xfrm>
              <a:off x="685800" y="1981391"/>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ln w="15875">
              <a:solidFill>
                <a:srgbClr val="4E67C8"/>
              </a:solidFill>
            </a:ln>
          </p:spPr>
          <p:txBody>
            <a:bodyPr wrap="square" lIns="0" tIns="0" rIns="0" bIns="0" rtlCol="0"/>
            <a:lstStyle/>
            <a:p>
              <a:endParaRPr/>
            </a:p>
          </p:txBody>
        </p:sp>
      </p:grpSp>
      <p:sp>
        <p:nvSpPr>
          <p:cNvPr id="7" name="object 7"/>
          <p:cNvSpPr txBox="1"/>
          <p:nvPr/>
        </p:nvSpPr>
        <p:spPr>
          <a:xfrm>
            <a:off x="1093647" y="2153920"/>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1</a:t>
            </a:r>
            <a:endParaRPr sz="3200" dirty="0">
              <a:latin typeface="Times New Roman"/>
              <a:cs typeface="Times New Roman"/>
            </a:endParaRPr>
          </a:p>
        </p:txBody>
      </p:sp>
      <p:grpSp>
        <p:nvGrpSpPr>
          <p:cNvPr id="8" name="object 8"/>
          <p:cNvGrpSpPr/>
          <p:nvPr/>
        </p:nvGrpSpPr>
        <p:grpSpPr>
          <a:xfrm>
            <a:off x="1722157" y="1897498"/>
            <a:ext cx="6744334" cy="665428"/>
            <a:chOff x="1722157" y="1973455"/>
            <a:chExt cx="6744334" cy="986155"/>
          </a:xfrm>
        </p:grpSpPr>
        <p:sp>
          <p:nvSpPr>
            <p:cNvPr id="9" name="object 9"/>
            <p:cNvSpPr/>
            <p:nvPr/>
          </p:nvSpPr>
          <p:spPr>
            <a:xfrm>
              <a:off x="1730095" y="1981393"/>
              <a:ext cx="6728459" cy="970280"/>
            </a:xfrm>
            <a:custGeom>
              <a:avLst/>
              <a:gdLst/>
              <a:ahLst/>
              <a:cxnLst/>
              <a:rect l="l" t="t" r="r" b="b"/>
              <a:pathLst>
                <a:path w="6728459" h="970280">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10" name="object 10"/>
            <p:cNvSpPr/>
            <p:nvPr/>
          </p:nvSpPr>
          <p:spPr>
            <a:xfrm>
              <a:off x="1730094" y="1981393"/>
              <a:ext cx="6728459" cy="970280"/>
            </a:xfrm>
            <a:custGeom>
              <a:avLst/>
              <a:gdLst/>
              <a:ahLst/>
              <a:cxnLst/>
              <a:rect l="l" t="t" r="r" b="b"/>
              <a:pathLst>
                <a:path w="6728459" h="970280">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11" name="object 11"/>
          <p:cNvSpPr txBox="1"/>
          <p:nvPr/>
        </p:nvSpPr>
        <p:spPr>
          <a:xfrm>
            <a:off x="1950058" y="1928057"/>
            <a:ext cx="6525897" cy="872034"/>
          </a:xfrm>
          <a:prstGeom prst="rect">
            <a:avLst/>
          </a:prstGeom>
          <a:ln>
            <a:solidFill>
              <a:schemeClr val="accent1"/>
            </a:solidFill>
          </a:ln>
        </p:spPr>
        <p:txBody>
          <a:bodyPr vert="horz" wrap="square" lIns="0" tIns="12700" rIns="0" bIns="0" rtlCol="0">
            <a:spAutoFit/>
          </a:bodyPr>
          <a:lstStyle/>
          <a:p>
            <a:pPr marL="12700" algn="l">
              <a:spcBef>
                <a:spcPts val="100"/>
              </a:spcBef>
              <a:tabLst>
                <a:tab pos="297815" algn="l"/>
                <a:tab pos="298450" algn="l"/>
              </a:tabLst>
            </a:pPr>
            <a:r>
              <a:rPr lang="en-US" sz="3100" dirty="0">
                <a:latin typeface="Times New Roman"/>
                <a:cs typeface="Times New Roman"/>
              </a:rPr>
              <a:t> </a:t>
            </a:r>
            <a:r>
              <a:rPr lang="vi-VN" sz="2000" b="1" dirty="0">
                <a:solidFill>
                  <a:schemeClr val="accent2">
                    <a:lumMod val="50000"/>
                  </a:schemeClr>
                </a:solidFill>
                <a:latin typeface="+mj-lt"/>
                <a:cs typeface="Tahoma"/>
              </a:rPr>
              <a:t>GIẤY</a:t>
            </a:r>
            <a:r>
              <a:rPr lang="vi-VN" sz="2000" b="1" spc="-30" dirty="0">
                <a:solidFill>
                  <a:schemeClr val="accent2">
                    <a:lumMod val="50000"/>
                  </a:schemeClr>
                </a:solidFill>
                <a:latin typeface="+mj-lt"/>
                <a:cs typeface="Tahoma"/>
              </a:rPr>
              <a:t> </a:t>
            </a:r>
            <a:r>
              <a:rPr lang="vi-VN" sz="2000" b="1" dirty="0">
                <a:solidFill>
                  <a:schemeClr val="accent2">
                    <a:lumMod val="50000"/>
                  </a:schemeClr>
                </a:solidFill>
                <a:latin typeface="+mj-lt"/>
                <a:cs typeface="Tahoma"/>
              </a:rPr>
              <a:t>PHÉP</a:t>
            </a:r>
            <a:r>
              <a:rPr lang="vi-VN" sz="2000" b="1" spc="-15" dirty="0">
                <a:solidFill>
                  <a:schemeClr val="accent2">
                    <a:lumMod val="50000"/>
                  </a:schemeClr>
                </a:solidFill>
                <a:latin typeface="+mj-lt"/>
                <a:cs typeface="Tahoma"/>
              </a:rPr>
              <a:t> </a:t>
            </a:r>
            <a:r>
              <a:rPr lang="vi-VN" sz="2000" b="1" dirty="0">
                <a:solidFill>
                  <a:schemeClr val="accent2">
                    <a:lumMod val="50000"/>
                  </a:schemeClr>
                </a:solidFill>
                <a:latin typeface="+mj-lt"/>
                <a:cs typeface="Tahoma"/>
              </a:rPr>
              <a:t>MÔI</a:t>
            </a:r>
            <a:r>
              <a:rPr lang="vi-VN" sz="2000" b="1" spc="-30" dirty="0">
                <a:solidFill>
                  <a:schemeClr val="accent2">
                    <a:lumMod val="50000"/>
                  </a:schemeClr>
                </a:solidFill>
                <a:latin typeface="+mj-lt"/>
                <a:cs typeface="Tahoma"/>
              </a:rPr>
              <a:t> </a:t>
            </a:r>
            <a:r>
              <a:rPr lang="vi-VN" sz="2000" b="1" dirty="0">
                <a:solidFill>
                  <a:schemeClr val="accent2">
                    <a:lumMod val="50000"/>
                  </a:schemeClr>
                </a:solidFill>
                <a:latin typeface="+mj-lt"/>
                <a:cs typeface="Tahoma"/>
              </a:rPr>
              <a:t>TRƯỜNG</a:t>
            </a:r>
            <a:endParaRPr lang="vi-VN" sz="2000" dirty="0">
              <a:solidFill>
                <a:schemeClr val="accent2">
                  <a:lumMod val="50000"/>
                </a:schemeClr>
              </a:solidFill>
              <a:latin typeface="+mj-lt"/>
              <a:cs typeface="Tahoma"/>
            </a:endParaRPr>
          </a:p>
          <a:p>
            <a:pPr marL="12700">
              <a:lnSpc>
                <a:spcPct val="100000"/>
              </a:lnSpc>
              <a:spcBef>
                <a:spcPts val="100"/>
              </a:spcBef>
              <a:tabLst>
                <a:tab pos="297815" algn="l"/>
                <a:tab pos="298450" algn="l"/>
              </a:tabLst>
            </a:pPr>
            <a:endParaRPr sz="2400" b="1"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12" name="object 12"/>
          <p:cNvGrpSpPr/>
          <p:nvPr/>
        </p:nvGrpSpPr>
        <p:grpSpPr>
          <a:xfrm>
            <a:off x="852486" y="2718757"/>
            <a:ext cx="964401" cy="1243644"/>
            <a:chOff x="677863" y="3269655"/>
            <a:chExt cx="1060450" cy="1508125"/>
          </a:xfrm>
          <a:solidFill>
            <a:schemeClr val="accent2">
              <a:lumMod val="60000"/>
              <a:lumOff val="40000"/>
            </a:schemeClr>
          </a:solidFill>
        </p:grpSpPr>
        <p:sp>
          <p:nvSpPr>
            <p:cNvPr id="13" name="object 13"/>
            <p:cNvSpPr/>
            <p:nvPr/>
          </p:nvSpPr>
          <p:spPr>
            <a:xfrm>
              <a:off x="685800" y="3277592"/>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a:ln>
              <a:solidFill>
                <a:schemeClr val="accent1"/>
              </a:solidFill>
            </a:ln>
          </p:spPr>
          <p:txBody>
            <a:bodyPr wrap="square" lIns="0" tIns="0" rIns="0" bIns="0" rtlCol="0"/>
            <a:lstStyle/>
            <a:p>
              <a:endParaRPr/>
            </a:p>
          </p:txBody>
        </p:sp>
        <p:sp>
          <p:nvSpPr>
            <p:cNvPr id="14" name="object 14"/>
            <p:cNvSpPr/>
            <p:nvPr/>
          </p:nvSpPr>
          <p:spPr>
            <a:xfrm>
              <a:off x="685800" y="3277592"/>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chemeClr val="accent1"/>
              </a:solidFill>
            </a:ln>
          </p:spPr>
          <p:txBody>
            <a:bodyPr wrap="square" lIns="0" tIns="0" rIns="0" bIns="0" rtlCol="0"/>
            <a:lstStyle/>
            <a:p>
              <a:endParaRPr/>
            </a:p>
          </p:txBody>
        </p:sp>
      </p:grpSp>
      <p:sp>
        <p:nvSpPr>
          <p:cNvPr id="15" name="object 15"/>
          <p:cNvSpPr txBox="1"/>
          <p:nvPr/>
        </p:nvSpPr>
        <p:spPr>
          <a:xfrm>
            <a:off x="1143000" y="3200400"/>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2</a:t>
            </a:r>
            <a:endParaRPr sz="3200" dirty="0">
              <a:latin typeface="Times New Roman"/>
              <a:cs typeface="Times New Roman"/>
            </a:endParaRPr>
          </a:p>
        </p:txBody>
      </p:sp>
      <p:grpSp>
        <p:nvGrpSpPr>
          <p:cNvPr id="16" name="object 16"/>
          <p:cNvGrpSpPr/>
          <p:nvPr/>
        </p:nvGrpSpPr>
        <p:grpSpPr>
          <a:xfrm>
            <a:off x="1833727" y="2776409"/>
            <a:ext cx="6744334" cy="878740"/>
            <a:chOff x="1722157" y="3269657"/>
            <a:chExt cx="6744334" cy="986155"/>
          </a:xfrm>
        </p:grpSpPr>
        <p:sp>
          <p:nvSpPr>
            <p:cNvPr id="17" name="object 17"/>
            <p:cNvSpPr/>
            <p:nvPr/>
          </p:nvSpPr>
          <p:spPr>
            <a:xfrm>
              <a:off x="1730095" y="3277594"/>
              <a:ext cx="6728459" cy="970280"/>
            </a:xfrm>
            <a:custGeom>
              <a:avLst/>
              <a:gdLst/>
              <a:ahLst/>
              <a:cxnLst/>
              <a:rect l="l" t="t" r="r" b="b"/>
              <a:pathLst>
                <a:path w="6728459" h="970279">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18" name="object 18"/>
            <p:cNvSpPr/>
            <p:nvPr/>
          </p:nvSpPr>
          <p:spPr>
            <a:xfrm>
              <a:off x="1730094" y="3277594"/>
              <a:ext cx="6728459" cy="970280"/>
            </a:xfrm>
            <a:custGeom>
              <a:avLst/>
              <a:gdLst/>
              <a:ahLst/>
              <a:cxnLst/>
              <a:rect l="l" t="t" r="r" b="b"/>
              <a:pathLst>
                <a:path w="6728459" h="970279">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19" name="object 19"/>
          <p:cNvSpPr txBox="1"/>
          <p:nvPr/>
        </p:nvSpPr>
        <p:spPr>
          <a:xfrm>
            <a:off x="1869475" y="2977193"/>
            <a:ext cx="6449695" cy="400110"/>
          </a:xfrm>
          <a:prstGeom prst="rect">
            <a:avLst/>
          </a:prstGeom>
          <a:ln>
            <a:solidFill>
              <a:schemeClr val="accent1"/>
            </a:solidFill>
          </a:ln>
        </p:spPr>
        <p:txBody>
          <a:bodyPr vert="horz" wrap="square" lIns="0" tIns="91440" rIns="0" bIns="0" rtlCol="0">
            <a:spAutoFit/>
          </a:bodyPr>
          <a:lstStyle/>
          <a:p>
            <a:pPr marL="51435">
              <a:spcBef>
                <a:spcPts val="100"/>
              </a:spcBef>
            </a:pPr>
            <a:r>
              <a:rPr lang="vi-VN" sz="2000" b="1" dirty="0">
                <a:solidFill>
                  <a:schemeClr val="accent2">
                    <a:lumMod val="50000"/>
                  </a:schemeClr>
                </a:solidFill>
                <a:latin typeface="+mj-lt"/>
                <a:cs typeface="Tahoma"/>
              </a:rPr>
              <a:t>TIÊU CHÍ MÔI TRƯỜNG PHÂN LOẠI DỰ ÁN ĐẦU TƯ</a:t>
            </a:r>
          </a:p>
        </p:txBody>
      </p:sp>
      <p:grpSp>
        <p:nvGrpSpPr>
          <p:cNvPr id="20" name="object 20"/>
          <p:cNvGrpSpPr/>
          <p:nvPr/>
        </p:nvGrpSpPr>
        <p:grpSpPr>
          <a:xfrm>
            <a:off x="857097" y="3733800"/>
            <a:ext cx="1060450" cy="970281"/>
            <a:chOff x="677863" y="4565856"/>
            <a:chExt cx="1060450" cy="1508125"/>
          </a:xfrm>
          <a:solidFill>
            <a:schemeClr val="accent2">
              <a:lumMod val="60000"/>
              <a:lumOff val="40000"/>
            </a:schemeClr>
          </a:solidFill>
        </p:grpSpPr>
        <p:sp>
          <p:nvSpPr>
            <p:cNvPr id="21" name="object 21"/>
            <p:cNvSpPr/>
            <p:nvPr/>
          </p:nvSpPr>
          <p:spPr>
            <a:xfrm>
              <a:off x="685800" y="4573794"/>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p:spPr>
          <p:txBody>
            <a:bodyPr wrap="square" lIns="0" tIns="0" rIns="0" bIns="0" rtlCol="0"/>
            <a:lstStyle/>
            <a:p>
              <a:endParaRPr/>
            </a:p>
          </p:txBody>
        </p:sp>
        <p:sp>
          <p:nvSpPr>
            <p:cNvPr id="22" name="object 22"/>
            <p:cNvSpPr/>
            <p:nvPr/>
          </p:nvSpPr>
          <p:spPr>
            <a:xfrm>
              <a:off x="685800" y="4573794"/>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rgbClr val="4E67C8"/>
              </a:solidFill>
            </a:ln>
          </p:spPr>
          <p:txBody>
            <a:bodyPr wrap="square" lIns="0" tIns="0" rIns="0" bIns="0" rtlCol="0"/>
            <a:lstStyle/>
            <a:p>
              <a:endParaRPr/>
            </a:p>
          </p:txBody>
        </p:sp>
      </p:grpSp>
      <p:sp>
        <p:nvSpPr>
          <p:cNvPr id="23" name="object 23"/>
          <p:cNvSpPr txBox="1"/>
          <p:nvPr/>
        </p:nvSpPr>
        <p:spPr>
          <a:xfrm>
            <a:off x="1295400" y="4052708"/>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3</a:t>
            </a:r>
            <a:endParaRPr sz="3200" dirty="0">
              <a:latin typeface="Times New Roman"/>
              <a:cs typeface="Times New Roman"/>
            </a:endParaRPr>
          </a:p>
        </p:txBody>
      </p:sp>
      <p:sp>
        <p:nvSpPr>
          <p:cNvPr id="26" name="object 26"/>
          <p:cNvSpPr/>
          <p:nvPr/>
        </p:nvSpPr>
        <p:spPr>
          <a:xfrm>
            <a:off x="2022968" y="3886200"/>
            <a:ext cx="6728459" cy="486372"/>
          </a:xfrm>
          <a:custGeom>
            <a:avLst/>
            <a:gdLst/>
            <a:ahLst/>
            <a:cxnLst/>
            <a:rect l="l" t="t" r="r" b="b"/>
            <a:pathLst>
              <a:path w="6728459" h="970279">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r>
              <a:rPr lang="en-US" sz="2000" b="1" dirty="0">
                <a:solidFill>
                  <a:schemeClr val="accent2">
                    <a:lumMod val="50000"/>
                  </a:schemeClr>
                </a:solidFill>
                <a:latin typeface="Times New Roman" panose="02020603050405020304" pitchFamily="18" charset="0"/>
                <a:cs typeface="Times New Roman" panose="02020603050405020304" pitchFamily="18" charset="0"/>
              </a:rPr>
              <a:t>ĐĂNG KÝ MÔI TR</a:t>
            </a:r>
            <a:r>
              <a:rPr lang="vi-VN" sz="2000" b="1" dirty="0">
                <a:solidFill>
                  <a:schemeClr val="accent2">
                    <a:lumMod val="50000"/>
                  </a:schemeClr>
                </a:solidFill>
                <a:latin typeface="Times New Roman" panose="02020603050405020304" pitchFamily="18" charset="0"/>
                <a:cs typeface="Times New Roman" panose="02020603050405020304" pitchFamily="18" charset="0"/>
              </a:rPr>
              <a:t>Ư</a:t>
            </a:r>
            <a:r>
              <a:rPr lang="en-US" sz="2000" b="1" dirty="0">
                <a:solidFill>
                  <a:schemeClr val="accent2">
                    <a:lumMod val="50000"/>
                  </a:schemeClr>
                </a:solidFill>
                <a:latin typeface="Times New Roman" panose="02020603050405020304" pitchFamily="18" charset="0"/>
                <a:cs typeface="Times New Roman" panose="02020603050405020304" pitchFamily="18" charset="0"/>
              </a:rPr>
              <a:t>ỜNG</a:t>
            </a:r>
            <a:endParaRPr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7" name="object 27"/>
          <p:cNvSpPr txBox="1"/>
          <p:nvPr/>
        </p:nvSpPr>
        <p:spPr>
          <a:xfrm>
            <a:off x="1950058" y="3962400"/>
            <a:ext cx="6525897" cy="382156"/>
          </a:xfrm>
          <a:prstGeom prst="rect">
            <a:avLst/>
          </a:prstGeom>
          <a:ln>
            <a:solidFill>
              <a:schemeClr val="accent1"/>
            </a:solidFill>
          </a:ln>
        </p:spPr>
        <p:txBody>
          <a:bodyPr vert="horz" wrap="square" lIns="0" tIns="12700" rIns="0" bIns="0" rtlCol="0">
            <a:spAutoFit/>
          </a:bodyPr>
          <a:lstStyle/>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object 11"/>
          <p:cNvSpPr txBox="1"/>
          <p:nvPr/>
        </p:nvSpPr>
        <p:spPr>
          <a:xfrm>
            <a:off x="685800" y="972894"/>
            <a:ext cx="5986933" cy="489878"/>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tabLst>
                <a:tab pos="297815" algn="l"/>
                <a:tab pos="298450" algn="l"/>
              </a:tabLst>
            </a:pPr>
            <a:r>
              <a:rPr lang="en-US" sz="3100" dirty="0">
                <a:latin typeface="Times New Roman"/>
                <a:cs typeface="Times New Roman"/>
              </a:rPr>
              <a:t> </a:t>
            </a:r>
            <a:r>
              <a:rPr lang="en-US" sz="3100" b="1" dirty="0">
                <a:solidFill>
                  <a:srgbClr val="FF0000"/>
                </a:solidFill>
                <a:latin typeface="Times New Roman" panose="02020603050405020304" pitchFamily="18" charset="0"/>
                <a:cs typeface="Times New Roman" panose="02020603050405020304" pitchFamily="18" charset="0"/>
              </a:rPr>
              <a:t>NỘI DUNG TRÌNH BÀY</a:t>
            </a:r>
            <a:endParaRPr sz="3100" b="1" dirty="0">
              <a:solidFill>
                <a:srgbClr val="FF0000"/>
              </a:solidFill>
              <a:latin typeface="Times New Roman" panose="02020603050405020304" pitchFamily="18" charset="0"/>
              <a:cs typeface="Times New Roman" panose="02020603050405020304" pitchFamily="18" charset="0"/>
            </a:endParaRPr>
          </a:p>
        </p:txBody>
      </p:sp>
      <p:grpSp>
        <p:nvGrpSpPr>
          <p:cNvPr id="29" name="object 20">
            <a:extLst>
              <a:ext uri="{FF2B5EF4-FFF2-40B4-BE49-F238E27FC236}">
                <a16:creationId xmlns:a16="http://schemas.microsoft.com/office/drawing/2014/main" id="{4DBB75DA-425E-47C5-936D-5B98656E9A4F}"/>
              </a:ext>
            </a:extLst>
          </p:cNvPr>
          <p:cNvGrpSpPr/>
          <p:nvPr/>
        </p:nvGrpSpPr>
        <p:grpSpPr>
          <a:xfrm>
            <a:off x="852487" y="4557534"/>
            <a:ext cx="1044575" cy="1088077"/>
            <a:chOff x="685800" y="4068760"/>
            <a:chExt cx="1044575" cy="1997284"/>
          </a:xfrm>
          <a:solidFill>
            <a:schemeClr val="accent2">
              <a:lumMod val="60000"/>
              <a:lumOff val="40000"/>
            </a:schemeClr>
          </a:solidFill>
        </p:grpSpPr>
        <p:sp>
          <p:nvSpPr>
            <p:cNvPr id="30" name="object 21">
              <a:extLst>
                <a:ext uri="{FF2B5EF4-FFF2-40B4-BE49-F238E27FC236}">
                  <a16:creationId xmlns:a16="http://schemas.microsoft.com/office/drawing/2014/main" id="{B768F61D-C5FF-4A22-B190-2A8BBA7D11F7}"/>
                </a:ext>
              </a:extLst>
            </p:cNvPr>
            <p:cNvSpPr/>
            <p:nvPr/>
          </p:nvSpPr>
          <p:spPr>
            <a:xfrm>
              <a:off x="685800" y="4573794"/>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p:spPr>
          <p:txBody>
            <a:bodyPr wrap="square" lIns="0" tIns="0" rIns="0" bIns="0" rtlCol="0"/>
            <a:lstStyle/>
            <a:p>
              <a:endParaRPr/>
            </a:p>
          </p:txBody>
        </p:sp>
        <p:sp>
          <p:nvSpPr>
            <p:cNvPr id="31" name="object 22">
              <a:extLst>
                <a:ext uri="{FF2B5EF4-FFF2-40B4-BE49-F238E27FC236}">
                  <a16:creationId xmlns:a16="http://schemas.microsoft.com/office/drawing/2014/main" id="{A890768B-A269-4C35-846F-9D45C1D34FC8}"/>
                </a:ext>
              </a:extLst>
            </p:cNvPr>
            <p:cNvSpPr/>
            <p:nvPr/>
          </p:nvSpPr>
          <p:spPr>
            <a:xfrm>
              <a:off x="685800" y="4068760"/>
              <a:ext cx="1044575" cy="1492252"/>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rgbClr val="4E67C8"/>
              </a:solidFill>
            </a:ln>
          </p:spPr>
          <p:txBody>
            <a:bodyPr wrap="square" lIns="0" tIns="0" rIns="0" bIns="0" rtlCol="0"/>
            <a:lstStyle/>
            <a:p>
              <a:endParaRPr dirty="0"/>
            </a:p>
          </p:txBody>
        </p:sp>
      </p:grpSp>
      <p:sp>
        <p:nvSpPr>
          <p:cNvPr id="35" name="object 23">
            <a:extLst>
              <a:ext uri="{FF2B5EF4-FFF2-40B4-BE49-F238E27FC236}">
                <a16:creationId xmlns:a16="http://schemas.microsoft.com/office/drawing/2014/main" id="{FA5AE63F-7E9F-4D19-8EE7-A0708A30AB44}"/>
              </a:ext>
            </a:extLst>
          </p:cNvPr>
          <p:cNvSpPr txBox="1"/>
          <p:nvPr/>
        </p:nvSpPr>
        <p:spPr>
          <a:xfrm flipH="1">
            <a:off x="1219200" y="4894817"/>
            <a:ext cx="304800" cy="505267"/>
          </a:xfrm>
          <a:prstGeom prst="rect">
            <a:avLst/>
          </a:prstGeom>
          <a:ln>
            <a:solidFill>
              <a:schemeClr val="accent1"/>
            </a:solidFill>
          </a:ln>
        </p:spPr>
        <p:txBody>
          <a:bodyPr vert="horz" wrap="square" lIns="0" tIns="12700" rIns="0" bIns="0" rtlCol="0">
            <a:spAutoFit/>
          </a:bodyPr>
          <a:lstStyle/>
          <a:p>
            <a:pPr marL="12700">
              <a:spcBef>
                <a:spcPts val="100"/>
              </a:spcBef>
            </a:pPr>
            <a:r>
              <a:rPr lang="en-US" sz="3200" dirty="0">
                <a:solidFill>
                  <a:srgbClr val="FFFFFF"/>
                </a:solidFill>
                <a:latin typeface="Times New Roman"/>
                <a:cs typeface="Times New Roman"/>
              </a:rPr>
              <a:t>4</a:t>
            </a:r>
            <a:endParaRPr sz="3200" dirty="0">
              <a:solidFill>
                <a:srgbClr val="FFFFFF"/>
              </a:solidFill>
              <a:latin typeface="Times New Roman"/>
              <a:cs typeface="Times New Roman"/>
            </a:endParaRPr>
          </a:p>
        </p:txBody>
      </p:sp>
      <p:grpSp>
        <p:nvGrpSpPr>
          <p:cNvPr id="36" name="object 8">
            <a:extLst>
              <a:ext uri="{FF2B5EF4-FFF2-40B4-BE49-F238E27FC236}">
                <a16:creationId xmlns:a16="http://schemas.microsoft.com/office/drawing/2014/main" id="{68AAF2DA-12C4-40B2-9655-03F7A6C595FF}"/>
              </a:ext>
            </a:extLst>
          </p:cNvPr>
          <p:cNvGrpSpPr/>
          <p:nvPr/>
        </p:nvGrpSpPr>
        <p:grpSpPr>
          <a:xfrm>
            <a:off x="1924658" y="4557534"/>
            <a:ext cx="6744334" cy="1048782"/>
            <a:chOff x="1722157" y="1973455"/>
            <a:chExt cx="6744334" cy="986155"/>
          </a:xfrm>
        </p:grpSpPr>
        <p:sp>
          <p:nvSpPr>
            <p:cNvPr id="37" name="object 9">
              <a:extLst>
                <a:ext uri="{FF2B5EF4-FFF2-40B4-BE49-F238E27FC236}">
                  <a16:creationId xmlns:a16="http://schemas.microsoft.com/office/drawing/2014/main" id="{7C78D525-AACD-41AB-A68F-9C1AEE9E26FF}"/>
                </a:ext>
              </a:extLst>
            </p:cNvPr>
            <p:cNvSpPr/>
            <p:nvPr/>
          </p:nvSpPr>
          <p:spPr>
            <a:xfrm>
              <a:off x="1730095" y="1981393"/>
              <a:ext cx="6728459" cy="970280"/>
            </a:xfrm>
            <a:custGeom>
              <a:avLst/>
              <a:gdLst/>
              <a:ahLst/>
              <a:cxnLst/>
              <a:rect l="l" t="t" r="r" b="b"/>
              <a:pathLst>
                <a:path w="6728459" h="970280">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38" name="object 10">
              <a:extLst>
                <a:ext uri="{FF2B5EF4-FFF2-40B4-BE49-F238E27FC236}">
                  <a16:creationId xmlns:a16="http://schemas.microsoft.com/office/drawing/2014/main" id="{B4E4BB7C-5C29-482B-B955-37F53EFCF454}"/>
                </a:ext>
              </a:extLst>
            </p:cNvPr>
            <p:cNvSpPr/>
            <p:nvPr/>
          </p:nvSpPr>
          <p:spPr>
            <a:xfrm>
              <a:off x="1730094" y="1981393"/>
              <a:ext cx="6728459" cy="970280"/>
            </a:xfrm>
            <a:custGeom>
              <a:avLst/>
              <a:gdLst/>
              <a:ahLst/>
              <a:cxnLst/>
              <a:rect l="l" t="t" r="r" b="b"/>
              <a:pathLst>
                <a:path w="6728459" h="970280">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39" name="object 25">
            <a:extLst>
              <a:ext uri="{FF2B5EF4-FFF2-40B4-BE49-F238E27FC236}">
                <a16:creationId xmlns:a16="http://schemas.microsoft.com/office/drawing/2014/main" id="{93196DB6-DC19-4BD4-A798-B335712ECB1F}"/>
              </a:ext>
            </a:extLst>
          </p:cNvPr>
          <p:cNvSpPr/>
          <p:nvPr/>
        </p:nvSpPr>
        <p:spPr>
          <a:xfrm>
            <a:off x="1909609" y="4527862"/>
            <a:ext cx="6687665" cy="903225"/>
          </a:xfrm>
          <a:custGeom>
            <a:avLst/>
            <a:gdLst/>
            <a:ahLst/>
            <a:cxnLst/>
            <a:rect l="l" t="t" r="r" b="b"/>
            <a:pathLst>
              <a:path w="6728459" h="970279">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8"/>
                </a:lnTo>
                <a:lnTo>
                  <a:pt x="6722330" y="118654"/>
                </a:lnTo>
                <a:lnTo>
                  <a:pt x="6706037" y="80046"/>
                </a:lnTo>
                <a:lnTo>
                  <a:pt x="6680766" y="47337"/>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r>
              <a:rPr lang="en-US" sz="2000" b="1" dirty="0">
                <a:solidFill>
                  <a:schemeClr val="accent2">
                    <a:lumMod val="50000"/>
                  </a:schemeClr>
                </a:solidFill>
                <a:latin typeface="Times New Roman" panose="02020603050405020304" pitchFamily="18" charset="0"/>
                <a:cs typeface="Times New Roman" panose="02020603050405020304" pitchFamily="18" charset="0"/>
              </a:rPr>
              <a:t>HỒ SƠ, TRÌNH TỰ, THỦ TỤC GPMT CẤP HUYỆN, ĐĂNG KÝ MÔI TR</a:t>
            </a:r>
            <a:r>
              <a:rPr lang="vi-VN" sz="2000" b="1" dirty="0">
                <a:solidFill>
                  <a:schemeClr val="accent2">
                    <a:lumMod val="50000"/>
                  </a:schemeClr>
                </a:solidFill>
                <a:latin typeface="Times New Roman" panose="02020603050405020304" pitchFamily="18" charset="0"/>
                <a:cs typeface="Times New Roman" panose="02020603050405020304" pitchFamily="18" charset="0"/>
              </a:rPr>
              <a:t>Ư</a:t>
            </a:r>
            <a:r>
              <a:rPr lang="en-US" sz="2000" b="1" dirty="0">
                <a:solidFill>
                  <a:schemeClr val="accent2">
                    <a:lumMod val="50000"/>
                  </a:schemeClr>
                </a:solidFill>
                <a:latin typeface="Times New Roman" panose="02020603050405020304" pitchFamily="18" charset="0"/>
                <a:cs typeface="Times New Roman" panose="02020603050405020304" pitchFamily="18" charset="0"/>
              </a:rPr>
              <a:t>ỜNG CẤP XÃ</a:t>
            </a:r>
            <a:endParaRPr sz="20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33" name="object 20">
            <a:extLst>
              <a:ext uri="{FF2B5EF4-FFF2-40B4-BE49-F238E27FC236}">
                <a16:creationId xmlns:a16="http://schemas.microsoft.com/office/drawing/2014/main" id="{86FB9F5B-3C75-4E2A-82F3-58580E6022E9}"/>
              </a:ext>
            </a:extLst>
          </p:cNvPr>
          <p:cNvGrpSpPr/>
          <p:nvPr/>
        </p:nvGrpSpPr>
        <p:grpSpPr>
          <a:xfrm>
            <a:off x="915006" y="5501614"/>
            <a:ext cx="1044575" cy="1088077"/>
            <a:chOff x="685800" y="4068760"/>
            <a:chExt cx="1044575" cy="1997284"/>
          </a:xfrm>
          <a:solidFill>
            <a:schemeClr val="accent2">
              <a:lumMod val="60000"/>
              <a:lumOff val="40000"/>
            </a:schemeClr>
          </a:solidFill>
        </p:grpSpPr>
        <p:sp>
          <p:nvSpPr>
            <p:cNvPr id="34" name="object 21">
              <a:extLst>
                <a:ext uri="{FF2B5EF4-FFF2-40B4-BE49-F238E27FC236}">
                  <a16:creationId xmlns:a16="http://schemas.microsoft.com/office/drawing/2014/main" id="{ED800F68-F610-4766-B257-EFBE6A1B59AD}"/>
                </a:ext>
              </a:extLst>
            </p:cNvPr>
            <p:cNvSpPr/>
            <p:nvPr/>
          </p:nvSpPr>
          <p:spPr>
            <a:xfrm>
              <a:off x="685800" y="4573794"/>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p:spPr>
          <p:txBody>
            <a:bodyPr wrap="square" lIns="0" tIns="0" rIns="0" bIns="0" rtlCol="0"/>
            <a:lstStyle/>
            <a:p>
              <a:endParaRPr/>
            </a:p>
          </p:txBody>
        </p:sp>
        <p:sp>
          <p:nvSpPr>
            <p:cNvPr id="40" name="object 22">
              <a:extLst>
                <a:ext uri="{FF2B5EF4-FFF2-40B4-BE49-F238E27FC236}">
                  <a16:creationId xmlns:a16="http://schemas.microsoft.com/office/drawing/2014/main" id="{41C00B9D-AE04-4B58-8D3A-CC288F1AC24E}"/>
                </a:ext>
              </a:extLst>
            </p:cNvPr>
            <p:cNvSpPr/>
            <p:nvPr/>
          </p:nvSpPr>
          <p:spPr>
            <a:xfrm>
              <a:off x="685800" y="4068760"/>
              <a:ext cx="1044575" cy="1492252"/>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rgbClr val="4E67C8"/>
              </a:solidFill>
            </a:ln>
          </p:spPr>
          <p:txBody>
            <a:bodyPr wrap="square" lIns="0" tIns="0" rIns="0" bIns="0" rtlCol="0"/>
            <a:lstStyle/>
            <a:p>
              <a:endParaRPr dirty="0"/>
            </a:p>
          </p:txBody>
        </p:sp>
      </p:grpSp>
      <p:sp>
        <p:nvSpPr>
          <p:cNvPr id="41" name="object 23">
            <a:extLst>
              <a:ext uri="{FF2B5EF4-FFF2-40B4-BE49-F238E27FC236}">
                <a16:creationId xmlns:a16="http://schemas.microsoft.com/office/drawing/2014/main" id="{8EF9D642-AFE2-4ADD-9810-34AA46681DF2}"/>
              </a:ext>
            </a:extLst>
          </p:cNvPr>
          <p:cNvSpPr txBox="1"/>
          <p:nvPr/>
        </p:nvSpPr>
        <p:spPr>
          <a:xfrm flipH="1">
            <a:off x="1322094" y="5745469"/>
            <a:ext cx="304800" cy="505267"/>
          </a:xfrm>
          <a:prstGeom prst="rect">
            <a:avLst/>
          </a:prstGeom>
          <a:ln>
            <a:solidFill>
              <a:schemeClr val="accent1"/>
            </a:solidFill>
          </a:ln>
        </p:spPr>
        <p:txBody>
          <a:bodyPr vert="horz" wrap="square" lIns="0" tIns="12700" rIns="0" bIns="0" rtlCol="0">
            <a:spAutoFit/>
          </a:bodyPr>
          <a:lstStyle/>
          <a:p>
            <a:pPr marL="12700">
              <a:spcBef>
                <a:spcPts val="100"/>
              </a:spcBef>
            </a:pPr>
            <a:r>
              <a:rPr lang="en-US" sz="3200" dirty="0">
                <a:solidFill>
                  <a:srgbClr val="FFFFFF"/>
                </a:solidFill>
                <a:latin typeface="Times New Roman"/>
                <a:cs typeface="Times New Roman"/>
              </a:rPr>
              <a:t>5</a:t>
            </a:r>
            <a:endParaRPr sz="3200" dirty="0">
              <a:solidFill>
                <a:srgbClr val="FFFFFF"/>
              </a:solidFill>
              <a:latin typeface="Times New Roman"/>
              <a:cs typeface="Times New Roman"/>
            </a:endParaRPr>
          </a:p>
        </p:txBody>
      </p:sp>
      <p:sp>
        <p:nvSpPr>
          <p:cNvPr id="42" name="object 25">
            <a:extLst>
              <a:ext uri="{FF2B5EF4-FFF2-40B4-BE49-F238E27FC236}">
                <a16:creationId xmlns:a16="http://schemas.microsoft.com/office/drawing/2014/main" id="{AF49DC3F-EEA3-4150-895A-F9EF6D80A92C}"/>
              </a:ext>
            </a:extLst>
          </p:cNvPr>
          <p:cNvSpPr/>
          <p:nvPr/>
        </p:nvSpPr>
        <p:spPr>
          <a:xfrm>
            <a:off x="1983369" y="5433493"/>
            <a:ext cx="6687665" cy="903225"/>
          </a:xfrm>
          <a:custGeom>
            <a:avLst/>
            <a:gdLst/>
            <a:ahLst/>
            <a:cxnLst/>
            <a:rect l="l" t="t" r="r" b="b"/>
            <a:pathLst>
              <a:path w="6728459" h="970279">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8"/>
                </a:lnTo>
                <a:lnTo>
                  <a:pt x="6722330" y="118654"/>
                </a:lnTo>
                <a:lnTo>
                  <a:pt x="6706037" y="80046"/>
                </a:lnTo>
                <a:lnTo>
                  <a:pt x="6680766" y="47337"/>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r>
              <a:rPr lang="en-US" sz="2000" b="1" dirty="0">
                <a:solidFill>
                  <a:schemeClr val="accent2">
                    <a:lumMod val="50000"/>
                  </a:schemeClr>
                </a:solidFill>
                <a:latin typeface="Times New Roman" panose="02020603050405020304" pitchFamily="18" charset="0"/>
                <a:cs typeface="Times New Roman" panose="02020603050405020304" pitchFamily="18" charset="0"/>
              </a:rPr>
              <a:t>MỘT SỐ TRÁCH NHIỆM CHÍNH CỦA CÁC C</a:t>
            </a:r>
            <a:r>
              <a:rPr lang="vi-VN" sz="2000" b="1" dirty="0">
                <a:solidFill>
                  <a:schemeClr val="accent2">
                    <a:lumMod val="50000"/>
                  </a:schemeClr>
                </a:solidFill>
                <a:latin typeface="Times New Roman" panose="02020603050405020304" pitchFamily="18" charset="0"/>
                <a:cs typeface="Times New Roman" panose="02020603050405020304" pitchFamily="18" charset="0"/>
              </a:rPr>
              <a:t>Ơ</a:t>
            </a:r>
            <a:r>
              <a:rPr lang="en-US" sz="2000" b="1" dirty="0">
                <a:solidFill>
                  <a:schemeClr val="accent2">
                    <a:lumMod val="50000"/>
                  </a:schemeClr>
                </a:solidFill>
                <a:latin typeface="Times New Roman" panose="02020603050405020304" pitchFamily="18" charset="0"/>
                <a:cs typeface="Times New Roman" panose="02020603050405020304" pitchFamily="18" charset="0"/>
              </a:rPr>
              <a:t> SỞ SẢN XUẤT KINH DOANH DỊCH VỤ TRONG CÔNG TÁC BẢO VỆ MÔI TR</a:t>
            </a:r>
            <a:r>
              <a:rPr lang="vi-VN" sz="2000" b="1" dirty="0">
                <a:solidFill>
                  <a:schemeClr val="accent2">
                    <a:lumMod val="50000"/>
                  </a:schemeClr>
                </a:solidFill>
                <a:latin typeface="Times New Roman" panose="02020603050405020304" pitchFamily="18" charset="0"/>
                <a:cs typeface="Times New Roman" panose="02020603050405020304" pitchFamily="18" charset="0"/>
              </a:rPr>
              <a:t>Ư</a:t>
            </a:r>
            <a:r>
              <a:rPr lang="en-US" sz="2000" b="1" dirty="0">
                <a:solidFill>
                  <a:schemeClr val="accent2">
                    <a:lumMod val="50000"/>
                  </a:schemeClr>
                </a:solidFill>
                <a:latin typeface="Times New Roman" panose="02020603050405020304" pitchFamily="18" charset="0"/>
                <a:cs typeface="Times New Roman" panose="02020603050405020304" pitchFamily="18" charset="0"/>
              </a:rPr>
              <a:t>ỜNG</a:t>
            </a:r>
            <a:endParaRPr sz="2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890" y="393699"/>
            <a:ext cx="6347713" cy="1320800"/>
          </a:xfrm>
          <a:prstGeom prst="rect">
            <a:avLst/>
          </a:prstGeom>
        </p:spPr>
        <p:txBody>
          <a:bodyPr vert="horz" wrap="square" lIns="0" tIns="12700" rIns="0" bIns="0" rtlCol="0">
            <a:spAutoFit/>
          </a:bodyPr>
          <a:lstStyle/>
          <a:p>
            <a:pPr marL="51435">
              <a:lnSpc>
                <a:spcPct val="100000"/>
              </a:lnSpc>
              <a:spcBef>
                <a:spcPts val="100"/>
              </a:spcBef>
            </a:pPr>
            <a:r>
              <a:rPr sz="2400" dirty="0">
                <a:solidFill>
                  <a:srgbClr val="FF2B1F"/>
                </a:solidFill>
              </a:rPr>
              <a:t>ĐsTM,</a:t>
            </a:r>
            <a:r>
              <a:rPr sz="2400" spc="-15" dirty="0">
                <a:solidFill>
                  <a:srgbClr val="FF2B1F"/>
                </a:solidFill>
              </a:rPr>
              <a:t> </a:t>
            </a:r>
            <a:r>
              <a:rPr sz="2400" dirty="0">
                <a:solidFill>
                  <a:srgbClr val="FF2B1F"/>
                </a:solidFill>
              </a:rPr>
              <a:t>ĐTM,</a:t>
            </a:r>
            <a:r>
              <a:rPr sz="2400" spc="-15" dirty="0">
                <a:solidFill>
                  <a:srgbClr val="FF2B1F"/>
                </a:solidFill>
              </a:rPr>
              <a:t> </a:t>
            </a:r>
            <a:r>
              <a:rPr sz="2400" dirty="0">
                <a:solidFill>
                  <a:srgbClr val="FF2B1F"/>
                </a:solidFill>
              </a:rPr>
              <a:t>GPMT,</a:t>
            </a:r>
            <a:r>
              <a:rPr sz="2400" spc="-10" dirty="0">
                <a:solidFill>
                  <a:srgbClr val="FF2B1F"/>
                </a:solidFill>
              </a:rPr>
              <a:t> </a:t>
            </a:r>
            <a:r>
              <a:rPr sz="2400" dirty="0">
                <a:solidFill>
                  <a:srgbClr val="FF2B1F"/>
                </a:solidFill>
              </a:rPr>
              <a:t>ĐKMT/MIỄN</a:t>
            </a:r>
            <a:r>
              <a:rPr sz="2400" spc="-10" dirty="0">
                <a:solidFill>
                  <a:srgbClr val="FF2B1F"/>
                </a:solidFill>
              </a:rPr>
              <a:t> </a:t>
            </a:r>
            <a:r>
              <a:rPr sz="2400" spc="-20" dirty="0">
                <a:solidFill>
                  <a:srgbClr val="FF2B1F"/>
                </a:solidFill>
              </a:rPr>
              <a:t>ĐKMT</a:t>
            </a:r>
            <a:endParaRPr sz="2400" dirty="0"/>
          </a:p>
        </p:txBody>
      </p:sp>
      <p:sp>
        <p:nvSpPr>
          <p:cNvPr id="3" name="object 3"/>
          <p:cNvSpPr txBox="1"/>
          <p:nvPr/>
        </p:nvSpPr>
        <p:spPr>
          <a:xfrm>
            <a:off x="370444" y="5637656"/>
            <a:ext cx="8308975" cy="678180"/>
          </a:xfrm>
          <a:prstGeom prst="rect">
            <a:avLst/>
          </a:prstGeom>
        </p:spPr>
        <p:txBody>
          <a:bodyPr vert="horz" wrap="square" lIns="0" tIns="16510" rIns="0" bIns="0" rtlCol="0">
            <a:spAutoFit/>
          </a:bodyPr>
          <a:lstStyle/>
          <a:p>
            <a:pPr marL="12700">
              <a:lnSpc>
                <a:spcPts val="1710"/>
              </a:lnSpc>
              <a:spcBef>
                <a:spcPts val="130"/>
              </a:spcBef>
              <a:tabLst>
                <a:tab pos="381635" algn="l"/>
              </a:tabLst>
            </a:pPr>
            <a:r>
              <a:rPr sz="1450" b="1" i="1" spc="-25" dirty="0">
                <a:latin typeface="Tahoma"/>
                <a:cs typeface="Tahoma"/>
              </a:rPr>
              <a:t>Có</a:t>
            </a:r>
            <a:r>
              <a:rPr sz="1450" b="1" i="1" dirty="0">
                <a:latin typeface="Tahoma"/>
                <a:cs typeface="Tahoma"/>
              </a:rPr>
              <a:t>	CT</a:t>
            </a:r>
            <a:r>
              <a:rPr sz="1450" i="1" dirty="0">
                <a:latin typeface="Tahoma"/>
                <a:cs typeface="Tahoma"/>
              </a:rPr>
              <a:t>:</a:t>
            </a:r>
            <a:r>
              <a:rPr sz="1450" i="1" spc="-20" dirty="0">
                <a:latin typeface="Tahoma"/>
                <a:cs typeface="Tahoma"/>
              </a:rPr>
              <a:t> </a:t>
            </a:r>
            <a:r>
              <a:rPr sz="1450" i="1" dirty="0">
                <a:latin typeface="Tahoma"/>
                <a:cs typeface="Tahoma"/>
              </a:rPr>
              <a:t>có</a:t>
            </a:r>
            <a:r>
              <a:rPr sz="1450" i="1" spc="-10" dirty="0">
                <a:latin typeface="Tahoma"/>
                <a:cs typeface="Tahoma"/>
              </a:rPr>
              <a:t> </a:t>
            </a:r>
            <a:r>
              <a:rPr sz="1450" i="1" dirty="0">
                <a:latin typeface="Tahoma"/>
                <a:cs typeface="Tahoma"/>
              </a:rPr>
              <a:t>phát</a:t>
            </a:r>
            <a:r>
              <a:rPr sz="1450" i="1" spc="-15" dirty="0">
                <a:latin typeface="Tahoma"/>
                <a:cs typeface="Tahoma"/>
              </a:rPr>
              <a:t> </a:t>
            </a:r>
            <a:r>
              <a:rPr sz="1450" i="1" dirty="0">
                <a:latin typeface="Tahoma"/>
                <a:cs typeface="Tahoma"/>
              </a:rPr>
              <a:t>sinh</a:t>
            </a:r>
            <a:r>
              <a:rPr sz="1450" i="1" spc="-20" dirty="0">
                <a:latin typeface="Tahoma"/>
                <a:cs typeface="Tahoma"/>
              </a:rPr>
              <a:t> </a:t>
            </a:r>
            <a:r>
              <a:rPr sz="1450" i="1" spc="-55" dirty="0">
                <a:latin typeface="Tahoma"/>
                <a:cs typeface="Tahoma"/>
              </a:rPr>
              <a:t>NT,</a:t>
            </a:r>
            <a:r>
              <a:rPr sz="1450" i="1" spc="-15" dirty="0">
                <a:latin typeface="Tahoma"/>
                <a:cs typeface="Tahoma"/>
              </a:rPr>
              <a:t> </a:t>
            </a:r>
            <a:r>
              <a:rPr sz="1450" i="1" dirty="0">
                <a:latin typeface="Tahoma"/>
                <a:cs typeface="Tahoma"/>
              </a:rPr>
              <a:t>bụi,</a:t>
            </a:r>
            <a:r>
              <a:rPr sz="1450" i="1" spc="-15" dirty="0">
                <a:latin typeface="Tahoma"/>
                <a:cs typeface="Tahoma"/>
              </a:rPr>
              <a:t> </a:t>
            </a:r>
            <a:r>
              <a:rPr sz="1450" i="1" dirty="0">
                <a:latin typeface="Tahoma"/>
                <a:cs typeface="Tahoma"/>
              </a:rPr>
              <a:t>KT</a:t>
            </a:r>
            <a:r>
              <a:rPr sz="1450" i="1" spc="-25" dirty="0">
                <a:latin typeface="Tahoma"/>
                <a:cs typeface="Tahoma"/>
              </a:rPr>
              <a:t> </a:t>
            </a:r>
            <a:r>
              <a:rPr sz="1450" i="1" dirty="0">
                <a:latin typeface="Tahoma"/>
                <a:cs typeface="Tahoma"/>
              </a:rPr>
              <a:t>xả</a:t>
            </a:r>
            <a:r>
              <a:rPr sz="1450" i="1" spc="-20" dirty="0">
                <a:latin typeface="Tahoma"/>
                <a:cs typeface="Tahoma"/>
              </a:rPr>
              <a:t> </a:t>
            </a:r>
            <a:r>
              <a:rPr sz="1450" i="1" dirty="0">
                <a:latin typeface="Tahoma"/>
                <a:cs typeface="Tahoma"/>
              </a:rPr>
              <a:t>ra</a:t>
            </a:r>
            <a:r>
              <a:rPr sz="1450" i="1" spc="-20" dirty="0">
                <a:latin typeface="Tahoma"/>
                <a:cs typeface="Tahoma"/>
              </a:rPr>
              <a:t> </a:t>
            </a:r>
            <a:r>
              <a:rPr sz="1450" i="1" dirty="0">
                <a:latin typeface="Tahoma"/>
                <a:cs typeface="Tahoma"/>
              </a:rPr>
              <a:t>MT</a:t>
            </a:r>
            <a:r>
              <a:rPr sz="1450" i="1" spc="-10" dirty="0">
                <a:latin typeface="Tahoma"/>
                <a:cs typeface="Tahoma"/>
              </a:rPr>
              <a:t> </a:t>
            </a:r>
            <a:r>
              <a:rPr sz="1450" i="1" dirty="0">
                <a:latin typeface="Tahoma"/>
                <a:cs typeface="Tahoma"/>
              </a:rPr>
              <a:t>phải</a:t>
            </a:r>
            <a:r>
              <a:rPr sz="1450" i="1" spc="-15" dirty="0">
                <a:latin typeface="Tahoma"/>
                <a:cs typeface="Tahoma"/>
              </a:rPr>
              <a:t> </a:t>
            </a:r>
            <a:r>
              <a:rPr sz="1450" i="1" dirty="0">
                <a:latin typeface="Tahoma"/>
                <a:cs typeface="Tahoma"/>
              </a:rPr>
              <a:t>được</a:t>
            </a:r>
            <a:r>
              <a:rPr sz="1450" i="1" spc="-10" dirty="0">
                <a:latin typeface="Tahoma"/>
                <a:cs typeface="Tahoma"/>
              </a:rPr>
              <a:t> </a:t>
            </a:r>
            <a:r>
              <a:rPr sz="1450" i="1" dirty="0">
                <a:latin typeface="Tahoma"/>
                <a:cs typeface="Tahoma"/>
              </a:rPr>
              <a:t>XL</a:t>
            </a:r>
            <a:r>
              <a:rPr sz="1450" i="1" spc="-10" dirty="0">
                <a:latin typeface="Tahoma"/>
                <a:cs typeface="Tahoma"/>
              </a:rPr>
              <a:t> </a:t>
            </a:r>
            <a:r>
              <a:rPr sz="1450" i="1" dirty="0">
                <a:latin typeface="Tahoma"/>
                <a:cs typeface="Tahoma"/>
              </a:rPr>
              <a:t>hoặc</a:t>
            </a:r>
            <a:r>
              <a:rPr sz="1450" i="1" spc="-15" dirty="0">
                <a:latin typeface="Tahoma"/>
                <a:cs typeface="Tahoma"/>
              </a:rPr>
              <a:t> </a:t>
            </a:r>
            <a:r>
              <a:rPr sz="1450" i="1" dirty="0">
                <a:latin typeface="Tahoma"/>
                <a:cs typeface="Tahoma"/>
              </a:rPr>
              <a:t>phát</a:t>
            </a:r>
            <a:r>
              <a:rPr sz="1450" i="1" spc="-15" dirty="0">
                <a:latin typeface="Tahoma"/>
                <a:cs typeface="Tahoma"/>
              </a:rPr>
              <a:t> </a:t>
            </a:r>
            <a:r>
              <a:rPr sz="1450" i="1" dirty="0">
                <a:latin typeface="Tahoma"/>
                <a:cs typeface="Tahoma"/>
              </a:rPr>
              <a:t>sinh</a:t>
            </a:r>
            <a:r>
              <a:rPr sz="1450" i="1" spc="-15" dirty="0">
                <a:latin typeface="Tahoma"/>
                <a:cs typeface="Tahoma"/>
              </a:rPr>
              <a:t> </a:t>
            </a:r>
            <a:r>
              <a:rPr sz="1450" i="1" dirty="0">
                <a:latin typeface="Tahoma"/>
                <a:cs typeface="Tahoma"/>
              </a:rPr>
              <a:t>CTNH phải</a:t>
            </a:r>
            <a:r>
              <a:rPr sz="1450" i="1" spc="-5" dirty="0">
                <a:latin typeface="Tahoma"/>
                <a:cs typeface="Tahoma"/>
              </a:rPr>
              <a:t> </a:t>
            </a:r>
            <a:r>
              <a:rPr sz="1450" i="1" dirty="0">
                <a:latin typeface="Tahoma"/>
                <a:cs typeface="Tahoma"/>
              </a:rPr>
              <a:t>được</a:t>
            </a:r>
            <a:r>
              <a:rPr sz="1450" i="1" spc="-10" dirty="0">
                <a:latin typeface="Tahoma"/>
                <a:cs typeface="Tahoma"/>
              </a:rPr>
              <a:t> </a:t>
            </a:r>
            <a:r>
              <a:rPr sz="1450" i="1" dirty="0">
                <a:latin typeface="Tahoma"/>
                <a:cs typeface="Tahoma"/>
              </a:rPr>
              <a:t>QL</a:t>
            </a:r>
            <a:r>
              <a:rPr sz="1450" i="1" spc="-25" dirty="0">
                <a:latin typeface="Tahoma"/>
                <a:cs typeface="Tahoma"/>
              </a:rPr>
              <a:t> </a:t>
            </a:r>
            <a:r>
              <a:rPr sz="1450" i="1" dirty="0">
                <a:latin typeface="Tahoma"/>
                <a:cs typeface="Tahoma"/>
              </a:rPr>
              <a:t>theo</a:t>
            </a:r>
            <a:r>
              <a:rPr sz="1450" i="1" spc="-15" dirty="0">
                <a:latin typeface="Tahoma"/>
                <a:cs typeface="Tahoma"/>
              </a:rPr>
              <a:t> </a:t>
            </a:r>
            <a:r>
              <a:rPr sz="1450" i="1" spc="-25" dirty="0">
                <a:latin typeface="Tahoma"/>
                <a:cs typeface="Tahoma"/>
              </a:rPr>
              <a:t>quy</a:t>
            </a:r>
            <a:endParaRPr sz="1450" dirty="0">
              <a:latin typeface="Tahoma"/>
              <a:cs typeface="Tahoma"/>
            </a:endParaRPr>
          </a:p>
          <a:p>
            <a:pPr marL="12700">
              <a:lnSpc>
                <a:spcPts val="1680"/>
              </a:lnSpc>
            </a:pPr>
            <a:r>
              <a:rPr sz="1450" i="1" spc="-20" dirty="0">
                <a:latin typeface="Tahoma"/>
                <a:cs typeface="Tahoma"/>
              </a:rPr>
              <a:t>định</a:t>
            </a:r>
            <a:r>
              <a:rPr sz="1450" i="1" spc="-95" dirty="0">
                <a:latin typeface="Tahoma"/>
                <a:cs typeface="Tahoma"/>
              </a:rPr>
              <a:t> </a:t>
            </a:r>
            <a:r>
              <a:rPr sz="1450" i="1" dirty="0">
                <a:latin typeface="Tahoma"/>
                <a:cs typeface="Tahoma"/>
              </a:rPr>
              <a:t>về</a:t>
            </a:r>
            <a:r>
              <a:rPr sz="1450" i="1" spc="-90" dirty="0">
                <a:latin typeface="Tahoma"/>
                <a:cs typeface="Tahoma"/>
              </a:rPr>
              <a:t> </a:t>
            </a:r>
            <a:r>
              <a:rPr sz="1450" i="1" spc="-30" dirty="0">
                <a:latin typeface="Tahoma"/>
                <a:cs typeface="Tahoma"/>
              </a:rPr>
              <a:t>QLCT</a:t>
            </a:r>
            <a:r>
              <a:rPr sz="1450" i="1" spc="-85" dirty="0">
                <a:latin typeface="Tahoma"/>
                <a:cs typeface="Tahoma"/>
              </a:rPr>
              <a:t> </a:t>
            </a:r>
            <a:r>
              <a:rPr sz="1450" i="1" dirty="0">
                <a:latin typeface="Tahoma"/>
                <a:cs typeface="Tahoma"/>
              </a:rPr>
              <a:t>đi</a:t>
            </a:r>
            <a:r>
              <a:rPr sz="1450" i="1" spc="-80" dirty="0">
                <a:latin typeface="Tahoma"/>
                <a:cs typeface="Tahoma"/>
              </a:rPr>
              <a:t> </a:t>
            </a:r>
            <a:r>
              <a:rPr sz="1450" i="1" dirty="0">
                <a:latin typeface="Tahoma"/>
                <a:cs typeface="Tahoma"/>
              </a:rPr>
              <a:t>vào</a:t>
            </a:r>
            <a:r>
              <a:rPr sz="1450" i="1" spc="-65" dirty="0">
                <a:latin typeface="Tahoma"/>
                <a:cs typeface="Tahoma"/>
              </a:rPr>
              <a:t> </a:t>
            </a:r>
            <a:r>
              <a:rPr sz="1450" i="1" spc="-10" dirty="0">
                <a:latin typeface="Tahoma"/>
                <a:cs typeface="Tahoma"/>
              </a:rPr>
              <a:t>vận</a:t>
            </a:r>
            <a:r>
              <a:rPr sz="1450" i="1" spc="-75" dirty="0">
                <a:latin typeface="Tahoma"/>
                <a:cs typeface="Tahoma"/>
              </a:rPr>
              <a:t> </a:t>
            </a:r>
            <a:r>
              <a:rPr sz="1450" i="1" spc="-20" dirty="0">
                <a:latin typeface="Tahoma"/>
                <a:cs typeface="Tahoma"/>
              </a:rPr>
              <a:t>hành</a:t>
            </a:r>
            <a:r>
              <a:rPr sz="1450" i="1" spc="-85" dirty="0">
                <a:latin typeface="Tahoma"/>
                <a:cs typeface="Tahoma"/>
              </a:rPr>
              <a:t> </a:t>
            </a:r>
            <a:r>
              <a:rPr sz="1450" i="1" spc="-25" dirty="0">
                <a:latin typeface="Tahoma"/>
                <a:cs typeface="Tahoma"/>
              </a:rPr>
              <a:t>chính</a:t>
            </a:r>
            <a:r>
              <a:rPr sz="1450" i="1" spc="-90" dirty="0">
                <a:latin typeface="Tahoma"/>
                <a:cs typeface="Tahoma"/>
              </a:rPr>
              <a:t> </a:t>
            </a:r>
            <a:r>
              <a:rPr sz="1450" i="1" spc="-20" dirty="0">
                <a:latin typeface="Tahoma"/>
                <a:cs typeface="Tahoma"/>
              </a:rPr>
              <a:t>thức</a:t>
            </a:r>
            <a:endParaRPr sz="1450" dirty="0">
              <a:latin typeface="Tahoma"/>
              <a:cs typeface="Tahoma"/>
            </a:endParaRPr>
          </a:p>
          <a:p>
            <a:pPr marL="12700">
              <a:lnSpc>
                <a:spcPts val="1710"/>
              </a:lnSpc>
            </a:pPr>
            <a:r>
              <a:rPr sz="1450" b="1" i="1" dirty="0">
                <a:latin typeface="Tahoma"/>
                <a:cs typeface="Tahoma"/>
              </a:rPr>
              <a:t>Có</a:t>
            </a:r>
            <a:r>
              <a:rPr sz="1450" b="1" i="1" spc="-90" dirty="0">
                <a:latin typeface="Tahoma"/>
                <a:cs typeface="Tahoma"/>
              </a:rPr>
              <a:t> </a:t>
            </a:r>
            <a:r>
              <a:rPr sz="1450" b="1" i="1" spc="-40" dirty="0">
                <a:latin typeface="Tahoma"/>
                <a:cs typeface="Tahoma"/>
              </a:rPr>
              <a:t>CT+Kg</a:t>
            </a:r>
            <a:r>
              <a:rPr sz="1450" b="1" i="1" spc="-70" dirty="0">
                <a:latin typeface="Tahoma"/>
                <a:cs typeface="Tahoma"/>
              </a:rPr>
              <a:t> </a:t>
            </a:r>
            <a:r>
              <a:rPr sz="1450" b="1" i="1" spc="-35" dirty="0">
                <a:latin typeface="Tahoma"/>
                <a:cs typeface="Tahoma"/>
              </a:rPr>
              <a:t>GPMT</a:t>
            </a:r>
            <a:r>
              <a:rPr sz="1450" i="1" spc="-35" dirty="0">
                <a:latin typeface="Tahoma"/>
                <a:cs typeface="Tahoma"/>
              </a:rPr>
              <a:t>:</a:t>
            </a:r>
            <a:r>
              <a:rPr sz="1450" i="1" spc="-75" dirty="0">
                <a:latin typeface="Tahoma"/>
                <a:cs typeface="Tahoma"/>
              </a:rPr>
              <a:t> </a:t>
            </a:r>
            <a:r>
              <a:rPr sz="1450" i="1" dirty="0">
                <a:latin typeface="Tahoma"/>
                <a:cs typeface="Tahoma"/>
              </a:rPr>
              <a:t>có</a:t>
            </a:r>
            <a:r>
              <a:rPr sz="1450" i="1" spc="-60" dirty="0">
                <a:latin typeface="Tahoma"/>
                <a:cs typeface="Tahoma"/>
              </a:rPr>
              <a:t> </a:t>
            </a:r>
            <a:r>
              <a:rPr sz="1450" i="1" spc="-20" dirty="0">
                <a:latin typeface="Tahoma"/>
                <a:cs typeface="Tahoma"/>
              </a:rPr>
              <a:t>phát</a:t>
            </a:r>
            <a:r>
              <a:rPr sz="1450" i="1" spc="-85" dirty="0">
                <a:latin typeface="Tahoma"/>
                <a:cs typeface="Tahoma"/>
              </a:rPr>
              <a:t> </a:t>
            </a:r>
            <a:r>
              <a:rPr sz="1450" i="1" spc="-20" dirty="0">
                <a:latin typeface="Tahoma"/>
                <a:cs typeface="Tahoma"/>
              </a:rPr>
              <a:t>sinh</a:t>
            </a:r>
            <a:r>
              <a:rPr sz="1450" i="1" spc="-80" dirty="0">
                <a:latin typeface="Tahoma"/>
                <a:cs typeface="Tahoma"/>
              </a:rPr>
              <a:t> </a:t>
            </a:r>
            <a:r>
              <a:rPr sz="1450" i="1" dirty="0">
                <a:latin typeface="Tahoma"/>
                <a:cs typeface="Tahoma"/>
              </a:rPr>
              <a:t>CT</a:t>
            </a:r>
            <a:r>
              <a:rPr sz="1450" i="1" spc="-80" dirty="0">
                <a:latin typeface="Tahoma"/>
                <a:cs typeface="Tahoma"/>
              </a:rPr>
              <a:t> </a:t>
            </a:r>
            <a:r>
              <a:rPr sz="1450" i="1" spc="-25" dirty="0">
                <a:latin typeface="Tahoma"/>
                <a:cs typeface="Tahoma"/>
              </a:rPr>
              <a:t>không</a:t>
            </a:r>
            <a:r>
              <a:rPr sz="1450" i="1" spc="-85" dirty="0">
                <a:latin typeface="Tahoma"/>
                <a:cs typeface="Tahoma"/>
              </a:rPr>
              <a:t> </a:t>
            </a:r>
            <a:r>
              <a:rPr sz="1450" i="1" spc="-20" dirty="0">
                <a:latin typeface="Tahoma"/>
                <a:cs typeface="Tahoma"/>
              </a:rPr>
              <a:t>thuộc</a:t>
            </a:r>
            <a:r>
              <a:rPr sz="1450" i="1" spc="-85" dirty="0">
                <a:latin typeface="Tahoma"/>
                <a:cs typeface="Tahoma"/>
              </a:rPr>
              <a:t> </a:t>
            </a:r>
            <a:r>
              <a:rPr sz="1450" i="1" dirty="0">
                <a:latin typeface="Tahoma"/>
                <a:cs typeface="Tahoma"/>
              </a:rPr>
              <a:t>đối</a:t>
            </a:r>
            <a:r>
              <a:rPr sz="1450" i="1" spc="-70" dirty="0">
                <a:latin typeface="Tahoma"/>
                <a:cs typeface="Tahoma"/>
              </a:rPr>
              <a:t> </a:t>
            </a:r>
            <a:r>
              <a:rPr sz="1450" i="1" spc="-30" dirty="0">
                <a:latin typeface="Tahoma"/>
                <a:cs typeface="Tahoma"/>
              </a:rPr>
              <a:t>tượng</a:t>
            </a:r>
            <a:r>
              <a:rPr sz="1450" i="1" spc="-80" dirty="0">
                <a:latin typeface="Tahoma"/>
                <a:cs typeface="Tahoma"/>
              </a:rPr>
              <a:t> </a:t>
            </a:r>
            <a:r>
              <a:rPr sz="1450" i="1" spc="-10" dirty="0">
                <a:latin typeface="Tahoma"/>
                <a:cs typeface="Tahoma"/>
              </a:rPr>
              <a:t>phải</a:t>
            </a:r>
            <a:r>
              <a:rPr sz="1450" i="1" spc="-65" dirty="0">
                <a:latin typeface="Tahoma"/>
                <a:cs typeface="Tahoma"/>
              </a:rPr>
              <a:t> </a:t>
            </a:r>
            <a:r>
              <a:rPr sz="1450" i="1" dirty="0">
                <a:latin typeface="Tahoma"/>
                <a:cs typeface="Tahoma"/>
              </a:rPr>
              <a:t>có</a:t>
            </a:r>
            <a:r>
              <a:rPr sz="1450" i="1" spc="-75" dirty="0">
                <a:latin typeface="Tahoma"/>
                <a:cs typeface="Tahoma"/>
              </a:rPr>
              <a:t> </a:t>
            </a:r>
            <a:r>
              <a:rPr sz="1450" i="1" spc="-20" dirty="0">
                <a:latin typeface="Tahoma"/>
                <a:cs typeface="Tahoma"/>
              </a:rPr>
              <a:t>GPMT</a:t>
            </a:r>
            <a:endParaRPr sz="1450" dirty="0">
              <a:latin typeface="Tahoma"/>
              <a:cs typeface="Tahoma"/>
            </a:endParaRPr>
          </a:p>
        </p:txBody>
      </p:sp>
      <p:grpSp>
        <p:nvGrpSpPr>
          <p:cNvPr id="4" name="object 4"/>
          <p:cNvGrpSpPr/>
          <p:nvPr/>
        </p:nvGrpSpPr>
        <p:grpSpPr>
          <a:xfrm>
            <a:off x="2731261" y="1435861"/>
            <a:ext cx="6031865" cy="469265"/>
            <a:chOff x="2731261" y="1435861"/>
            <a:chExt cx="6031865" cy="469265"/>
          </a:xfrm>
        </p:grpSpPr>
        <p:sp>
          <p:nvSpPr>
            <p:cNvPr id="5" name="object 5"/>
            <p:cNvSpPr/>
            <p:nvPr/>
          </p:nvSpPr>
          <p:spPr>
            <a:xfrm>
              <a:off x="2743961" y="1448561"/>
              <a:ext cx="1524000" cy="304800"/>
            </a:xfrm>
            <a:custGeom>
              <a:avLst/>
              <a:gdLst/>
              <a:ahLst/>
              <a:cxnLst/>
              <a:rect l="l" t="t" r="r" b="b"/>
              <a:pathLst>
                <a:path w="1524000" h="304800">
                  <a:moveTo>
                    <a:pt x="152400" y="0"/>
                  </a:moveTo>
                  <a:lnTo>
                    <a:pt x="0" y="152400"/>
                  </a:lnTo>
                  <a:lnTo>
                    <a:pt x="152400" y="304800"/>
                  </a:lnTo>
                  <a:lnTo>
                    <a:pt x="152400" y="228600"/>
                  </a:lnTo>
                  <a:lnTo>
                    <a:pt x="1524000" y="228600"/>
                  </a:lnTo>
                  <a:lnTo>
                    <a:pt x="1524000" y="76200"/>
                  </a:lnTo>
                  <a:lnTo>
                    <a:pt x="152400" y="76200"/>
                  </a:lnTo>
                  <a:lnTo>
                    <a:pt x="152400" y="0"/>
                  </a:lnTo>
                  <a:close/>
                </a:path>
              </a:pathLst>
            </a:custGeom>
            <a:solidFill>
              <a:srgbClr val="FF2B1F"/>
            </a:solidFill>
          </p:spPr>
          <p:txBody>
            <a:bodyPr wrap="square" lIns="0" tIns="0" rIns="0" bIns="0" rtlCol="0"/>
            <a:lstStyle/>
            <a:p>
              <a:endParaRPr/>
            </a:p>
          </p:txBody>
        </p:sp>
        <p:sp>
          <p:nvSpPr>
            <p:cNvPr id="6" name="object 6"/>
            <p:cNvSpPr/>
            <p:nvPr/>
          </p:nvSpPr>
          <p:spPr>
            <a:xfrm>
              <a:off x="2743961" y="1448561"/>
              <a:ext cx="1524000" cy="304800"/>
            </a:xfrm>
            <a:custGeom>
              <a:avLst/>
              <a:gdLst/>
              <a:ahLst/>
              <a:cxnLst/>
              <a:rect l="l" t="t" r="r" b="b"/>
              <a:pathLst>
                <a:path w="1524000" h="304800">
                  <a:moveTo>
                    <a:pt x="0" y="152400"/>
                  </a:moveTo>
                  <a:lnTo>
                    <a:pt x="152400" y="0"/>
                  </a:lnTo>
                  <a:lnTo>
                    <a:pt x="152400" y="76200"/>
                  </a:lnTo>
                  <a:lnTo>
                    <a:pt x="1524000" y="76200"/>
                  </a:lnTo>
                  <a:lnTo>
                    <a:pt x="1524000" y="228600"/>
                  </a:lnTo>
                  <a:lnTo>
                    <a:pt x="152400" y="228600"/>
                  </a:lnTo>
                  <a:lnTo>
                    <a:pt x="152400" y="304800"/>
                  </a:lnTo>
                  <a:lnTo>
                    <a:pt x="0" y="152400"/>
                  </a:lnTo>
                  <a:close/>
                </a:path>
              </a:pathLst>
            </a:custGeom>
            <a:ln w="25400">
              <a:solidFill>
                <a:srgbClr val="FF2418"/>
              </a:solidFill>
            </a:ln>
          </p:spPr>
          <p:txBody>
            <a:bodyPr wrap="square" lIns="0" tIns="0" rIns="0" bIns="0" rtlCol="0"/>
            <a:lstStyle/>
            <a:p>
              <a:endParaRPr/>
            </a:p>
          </p:txBody>
        </p:sp>
        <p:sp>
          <p:nvSpPr>
            <p:cNvPr id="7" name="object 7"/>
            <p:cNvSpPr/>
            <p:nvPr/>
          </p:nvSpPr>
          <p:spPr>
            <a:xfrm>
              <a:off x="4267200" y="1523999"/>
              <a:ext cx="4495800" cy="381000"/>
            </a:xfrm>
            <a:custGeom>
              <a:avLst/>
              <a:gdLst/>
              <a:ahLst/>
              <a:cxnLst/>
              <a:rect l="l" t="t" r="r" b="b"/>
              <a:pathLst>
                <a:path w="4495800" h="381000">
                  <a:moveTo>
                    <a:pt x="4305300" y="0"/>
                  </a:moveTo>
                  <a:lnTo>
                    <a:pt x="4305300" y="95250"/>
                  </a:lnTo>
                  <a:lnTo>
                    <a:pt x="0" y="95250"/>
                  </a:lnTo>
                  <a:lnTo>
                    <a:pt x="0" y="285750"/>
                  </a:lnTo>
                  <a:lnTo>
                    <a:pt x="4305300" y="285750"/>
                  </a:lnTo>
                  <a:lnTo>
                    <a:pt x="4305300" y="381000"/>
                  </a:lnTo>
                  <a:lnTo>
                    <a:pt x="4495800" y="190500"/>
                  </a:lnTo>
                  <a:lnTo>
                    <a:pt x="4305300" y="0"/>
                  </a:lnTo>
                  <a:close/>
                </a:path>
              </a:pathLst>
            </a:custGeom>
            <a:solidFill>
              <a:srgbClr val="FF2B1F"/>
            </a:solidFill>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3808378730"/>
              </p:ext>
            </p:extLst>
          </p:nvPr>
        </p:nvGraphicFramePr>
        <p:xfrm>
          <a:off x="293293" y="984250"/>
          <a:ext cx="8463278" cy="4462904"/>
        </p:xfrm>
        <a:graphic>
          <a:graphicData uri="http://schemas.openxmlformats.org/drawingml/2006/table">
            <a:tbl>
              <a:tblPr firstRow="1" bandRow="1">
                <a:tableStyleId>{2D5ABB26-0587-4C30-8999-92F81FD0307C}</a:tableStyleId>
              </a:tblPr>
              <a:tblGrid>
                <a:gridCol w="2443480">
                  <a:extLst>
                    <a:ext uri="{9D8B030D-6E8A-4147-A177-3AD203B41FA5}">
                      <a16:colId xmlns:a16="http://schemas.microsoft.com/office/drawing/2014/main" val="20000"/>
                    </a:ext>
                  </a:extLst>
                </a:gridCol>
                <a:gridCol w="838199">
                  <a:extLst>
                    <a:ext uri="{9D8B030D-6E8A-4147-A177-3AD203B41FA5}">
                      <a16:colId xmlns:a16="http://schemas.microsoft.com/office/drawing/2014/main" val="20001"/>
                    </a:ext>
                  </a:extLst>
                </a:gridCol>
                <a:gridCol w="686435">
                  <a:extLst>
                    <a:ext uri="{9D8B030D-6E8A-4147-A177-3AD203B41FA5}">
                      <a16:colId xmlns:a16="http://schemas.microsoft.com/office/drawing/2014/main" val="20002"/>
                    </a:ext>
                  </a:extLst>
                </a:gridCol>
                <a:gridCol w="837564">
                  <a:extLst>
                    <a:ext uri="{9D8B030D-6E8A-4147-A177-3AD203B41FA5}">
                      <a16:colId xmlns:a16="http://schemas.microsoft.com/office/drawing/2014/main" val="20003"/>
                    </a:ext>
                  </a:extLst>
                </a:gridCol>
                <a:gridCol w="1911350">
                  <a:extLst>
                    <a:ext uri="{9D8B030D-6E8A-4147-A177-3AD203B41FA5}">
                      <a16:colId xmlns:a16="http://schemas.microsoft.com/office/drawing/2014/main" val="20004"/>
                    </a:ext>
                  </a:extLst>
                </a:gridCol>
                <a:gridCol w="1746250">
                  <a:extLst>
                    <a:ext uri="{9D8B030D-6E8A-4147-A177-3AD203B41FA5}">
                      <a16:colId xmlns:a16="http://schemas.microsoft.com/office/drawing/2014/main" val="20005"/>
                    </a:ext>
                  </a:extLst>
                </a:gridCol>
              </a:tblGrid>
              <a:tr h="373431">
                <a:tc>
                  <a:txBody>
                    <a:bodyPr/>
                    <a:lstStyle/>
                    <a:p>
                      <a:pPr marL="90805">
                        <a:lnSpc>
                          <a:spcPct val="100000"/>
                        </a:lnSpc>
                        <a:spcBef>
                          <a:spcPts val="355"/>
                        </a:spcBef>
                      </a:pPr>
                      <a:r>
                        <a:rPr sz="1700" b="1" dirty="0">
                          <a:solidFill>
                            <a:srgbClr val="FFFFFF"/>
                          </a:solidFill>
                          <a:latin typeface="Tahoma"/>
                          <a:cs typeface="Tahoma"/>
                        </a:rPr>
                        <a:t>ĐỐI</a:t>
                      </a:r>
                      <a:r>
                        <a:rPr sz="1700" b="1" spc="-5" dirty="0">
                          <a:solidFill>
                            <a:srgbClr val="FFFFFF"/>
                          </a:solidFill>
                          <a:latin typeface="Tahoma"/>
                          <a:cs typeface="Tahoma"/>
                        </a:rPr>
                        <a:t> </a:t>
                      </a:r>
                      <a:r>
                        <a:rPr sz="1700" b="1" spc="-10" dirty="0">
                          <a:solidFill>
                            <a:srgbClr val="FFFFFF"/>
                          </a:solidFill>
                          <a:latin typeface="Tahoma"/>
                          <a:cs typeface="Tahoma"/>
                        </a:rPr>
                        <a:t>TƯỢNG</a:t>
                      </a:r>
                      <a:endParaRPr sz="17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tc>
                  <a:txBody>
                    <a:bodyPr/>
                    <a:lstStyle/>
                    <a:p>
                      <a:pPr marL="635" algn="ctr">
                        <a:lnSpc>
                          <a:spcPct val="100000"/>
                        </a:lnSpc>
                        <a:spcBef>
                          <a:spcPts val="355"/>
                        </a:spcBef>
                      </a:pPr>
                      <a:r>
                        <a:rPr sz="1700" b="1" spc="-20" dirty="0">
                          <a:solidFill>
                            <a:srgbClr val="FFFFFF"/>
                          </a:solidFill>
                          <a:latin typeface="Tahoma"/>
                          <a:cs typeface="Tahoma"/>
                        </a:rPr>
                        <a:t>ĐsTM</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tc>
                  <a:txBody>
                    <a:bodyPr/>
                    <a:lstStyle/>
                    <a:p>
                      <a:pPr algn="ctr">
                        <a:lnSpc>
                          <a:spcPct val="100000"/>
                        </a:lnSpc>
                        <a:spcBef>
                          <a:spcPts val="355"/>
                        </a:spcBef>
                      </a:pPr>
                      <a:r>
                        <a:rPr sz="1700" b="1" spc="-25" dirty="0">
                          <a:solidFill>
                            <a:srgbClr val="FFFFFF"/>
                          </a:solidFill>
                          <a:latin typeface="Tahoma"/>
                          <a:cs typeface="Tahoma"/>
                        </a:rPr>
                        <a:t>ĐTM</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tc>
                  <a:txBody>
                    <a:bodyPr/>
                    <a:lstStyle/>
                    <a:p>
                      <a:pPr algn="ctr">
                        <a:lnSpc>
                          <a:spcPct val="100000"/>
                        </a:lnSpc>
                        <a:spcBef>
                          <a:spcPts val="355"/>
                        </a:spcBef>
                      </a:pPr>
                      <a:r>
                        <a:rPr sz="1700" b="1" spc="-20" dirty="0">
                          <a:solidFill>
                            <a:srgbClr val="FFFFFF"/>
                          </a:solidFill>
                          <a:latin typeface="Tahoma"/>
                          <a:cs typeface="Tahoma"/>
                        </a:rPr>
                        <a:t>GPMT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tc>
                  <a:txBody>
                    <a:bodyPr/>
                    <a:lstStyle/>
                    <a:p>
                      <a:pPr marL="1270" algn="ctr">
                        <a:lnSpc>
                          <a:spcPct val="100000"/>
                        </a:lnSpc>
                        <a:spcBef>
                          <a:spcPts val="355"/>
                        </a:spcBef>
                      </a:pPr>
                      <a:r>
                        <a:rPr sz="1700" b="1" spc="-20" dirty="0">
                          <a:solidFill>
                            <a:srgbClr val="FFFFFF"/>
                          </a:solidFill>
                          <a:latin typeface="Tahoma"/>
                          <a:cs typeface="Tahoma"/>
                        </a:rPr>
                        <a:t>ĐKMT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tc>
                  <a:txBody>
                    <a:bodyPr/>
                    <a:lstStyle/>
                    <a:p>
                      <a:pPr marL="260350">
                        <a:lnSpc>
                          <a:spcPct val="100000"/>
                        </a:lnSpc>
                        <a:spcBef>
                          <a:spcPts val="355"/>
                        </a:spcBef>
                      </a:pPr>
                      <a:r>
                        <a:rPr sz="1700" b="1" dirty="0">
                          <a:solidFill>
                            <a:srgbClr val="FFFFFF"/>
                          </a:solidFill>
                          <a:latin typeface="Tahoma"/>
                          <a:cs typeface="Tahoma"/>
                        </a:rPr>
                        <a:t>Miễn</a:t>
                      </a:r>
                      <a:r>
                        <a:rPr sz="1700" b="1" spc="-35" dirty="0">
                          <a:solidFill>
                            <a:srgbClr val="FFFFFF"/>
                          </a:solidFill>
                          <a:latin typeface="Tahoma"/>
                          <a:cs typeface="Tahoma"/>
                        </a:rPr>
                        <a:t> </a:t>
                      </a:r>
                      <a:r>
                        <a:rPr sz="1700" b="1" spc="-20" dirty="0">
                          <a:solidFill>
                            <a:srgbClr val="FFFFFF"/>
                          </a:solidFill>
                          <a:latin typeface="Tahoma"/>
                          <a:cs typeface="Tahoma"/>
                        </a:rPr>
                        <a:t>ĐKMT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solidFill>
                      <a:srgbClr val="FF2B1F"/>
                    </a:solidFill>
                  </a:tcPr>
                </a:tc>
                <a:extLst>
                  <a:ext uri="{0D108BD9-81ED-4DB2-BD59-A6C34878D82A}">
                    <a16:rowId xmlns:a16="http://schemas.microsoft.com/office/drawing/2014/main" val="10000"/>
                  </a:ext>
                </a:extLst>
              </a:tr>
              <a:tr h="649445">
                <a:tc gridSpan="3">
                  <a:txBody>
                    <a:bodyPr/>
                    <a:lstStyle/>
                    <a:p>
                      <a:pPr marR="464820" algn="r">
                        <a:lnSpc>
                          <a:spcPct val="100000"/>
                        </a:lnSpc>
                        <a:spcBef>
                          <a:spcPts val="1195"/>
                        </a:spcBef>
                      </a:pPr>
                      <a:r>
                        <a:rPr sz="1400" b="1" spc="-20" dirty="0">
                          <a:solidFill>
                            <a:srgbClr val="FFFFFF"/>
                          </a:solidFill>
                          <a:latin typeface="Tahoma"/>
                          <a:cs typeface="Tahoma"/>
                        </a:rPr>
                        <a:t>DAĐT</a:t>
                      </a:r>
                      <a:endParaRPr sz="1400">
                        <a:latin typeface="Tahoma"/>
                        <a:cs typeface="Tahoma"/>
                      </a:endParaRPr>
                    </a:p>
                  </a:txBody>
                  <a:tcPr marL="0" marR="0" marT="151765" marB="0">
                    <a:lnR w="28575">
                      <a:solidFill>
                        <a:srgbClr val="FF2418"/>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20"/>
                        </a:spcBef>
                      </a:pPr>
                      <a:endParaRPr sz="1800">
                        <a:latin typeface="Times New Roman"/>
                        <a:cs typeface="Times New Roman"/>
                      </a:endParaRPr>
                    </a:p>
                    <a:p>
                      <a:pPr marL="1108710">
                        <a:lnSpc>
                          <a:spcPct val="100000"/>
                        </a:lnSpc>
                        <a:spcBef>
                          <a:spcPts val="5"/>
                        </a:spcBef>
                      </a:pPr>
                      <a:r>
                        <a:rPr sz="1400" b="1" dirty="0">
                          <a:solidFill>
                            <a:srgbClr val="FFFFFF"/>
                          </a:solidFill>
                          <a:latin typeface="Tahoma"/>
                          <a:cs typeface="Tahoma"/>
                        </a:rPr>
                        <a:t>DAĐT +</a:t>
                      </a:r>
                      <a:r>
                        <a:rPr sz="1400" b="1" spc="-5" dirty="0">
                          <a:solidFill>
                            <a:srgbClr val="FFFFFF"/>
                          </a:solidFill>
                          <a:latin typeface="Tahoma"/>
                          <a:cs typeface="Tahoma"/>
                        </a:rPr>
                        <a:t> </a:t>
                      </a:r>
                      <a:r>
                        <a:rPr sz="1400" b="1" dirty="0">
                          <a:solidFill>
                            <a:srgbClr val="FFFFFF"/>
                          </a:solidFill>
                          <a:latin typeface="Tahoma"/>
                          <a:cs typeface="Tahoma"/>
                        </a:rPr>
                        <a:t>Đang</a:t>
                      </a:r>
                      <a:r>
                        <a:rPr sz="1400" b="1" spc="-15" dirty="0">
                          <a:solidFill>
                            <a:srgbClr val="FFFFFF"/>
                          </a:solidFill>
                          <a:latin typeface="Tahoma"/>
                          <a:cs typeface="Tahoma"/>
                        </a:rPr>
                        <a:t> </a:t>
                      </a:r>
                      <a:r>
                        <a:rPr sz="1400" b="1" dirty="0">
                          <a:solidFill>
                            <a:srgbClr val="FFFFFF"/>
                          </a:solidFill>
                          <a:latin typeface="Tahoma"/>
                          <a:cs typeface="Tahoma"/>
                        </a:rPr>
                        <a:t>hoạt </a:t>
                      </a:r>
                      <a:r>
                        <a:rPr sz="1400" b="1" spc="-20" dirty="0">
                          <a:solidFill>
                            <a:srgbClr val="FFFFFF"/>
                          </a:solidFill>
                          <a:latin typeface="Tahoma"/>
                          <a:cs typeface="Tahoma"/>
                        </a:rPr>
                        <a:t>động</a:t>
                      </a:r>
                      <a:endParaRPr sz="1400">
                        <a:latin typeface="Tahoma"/>
                        <a:cs typeface="Tahoma"/>
                      </a:endParaRPr>
                    </a:p>
                  </a:txBody>
                  <a:tcPr marL="0" marR="0" marT="2540" marB="0">
                    <a:lnL w="28575">
                      <a:solidFill>
                        <a:srgbClr val="FF2418"/>
                      </a:solidFill>
                      <a:prstDash val="solid"/>
                    </a:lnL>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72754">
                <a:tc>
                  <a:txBody>
                    <a:bodyPr/>
                    <a:lstStyle/>
                    <a:p>
                      <a:pPr marL="90805">
                        <a:lnSpc>
                          <a:spcPct val="100000"/>
                        </a:lnSpc>
                        <a:spcBef>
                          <a:spcPts val="355"/>
                        </a:spcBef>
                      </a:pPr>
                      <a:r>
                        <a:rPr sz="1700" b="1" dirty="0">
                          <a:latin typeface="Tahoma"/>
                          <a:cs typeface="Tahoma"/>
                        </a:rPr>
                        <a:t>1. NHÓM</a:t>
                      </a:r>
                      <a:r>
                        <a:rPr sz="1700" b="1" spc="-5" dirty="0">
                          <a:latin typeface="Tahoma"/>
                          <a:cs typeface="Tahoma"/>
                        </a:rPr>
                        <a:t> </a:t>
                      </a:r>
                      <a:r>
                        <a:rPr sz="1700" b="1" spc="-50" dirty="0">
                          <a:latin typeface="Tahoma"/>
                          <a:cs typeface="Tahoma"/>
                        </a:rPr>
                        <a:t>I</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X</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X</a:t>
                      </a:r>
                      <a:endParaRPr sz="1700">
                        <a:latin typeface="Tahoma"/>
                        <a:cs typeface="Tahoma"/>
                      </a:endParaRPr>
                    </a:p>
                  </a:txBody>
                  <a:tcPr marL="0" marR="0" marT="45085"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Có </a:t>
                      </a:r>
                      <a:r>
                        <a:rPr sz="1700" spc="-25" dirty="0">
                          <a:latin typeface="Tahoma"/>
                          <a:cs typeface="Tahoma"/>
                        </a:rPr>
                        <a:t>CT</a:t>
                      </a:r>
                      <a:endParaRPr sz="1700">
                        <a:latin typeface="Tahoma"/>
                        <a:cs typeface="Tahoma"/>
                      </a:endParaRPr>
                    </a:p>
                  </a:txBody>
                  <a:tcPr marL="0" marR="0" marT="45085"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55"/>
                        </a:spcBef>
                      </a:pPr>
                      <a:r>
                        <a:rPr sz="1700" dirty="0">
                          <a:latin typeface="Tahoma"/>
                          <a:cs typeface="Tahoma"/>
                        </a:rPr>
                        <a:t>Có</a:t>
                      </a:r>
                      <a:r>
                        <a:rPr sz="1700" spc="-15" dirty="0">
                          <a:latin typeface="Tahoma"/>
                          <a:cs typeface="Tahoma"/>
                        </a:rPr>
                        <a:t> </a:t>
                      </a:r>
                      <a:r>
                        <a:rPr sz="1700" dirty="0">
                          <a:latin typeface="Tahoma"/>
                          <a:cs typeface="Tahoma"/>
                        </a:rPr>
                        <a:t>CT+Kg</a:t>
                      </a:r>
                      <a:r>
                        <a:rPr sz="1700" spc="-10" dirty="0">
                          <a:latin typeface="Tahoma"/>
                          <a:cs typeface="Tahoma"/>
                        </a:rPr>
                        <a:t> </a:t>
                      </a:r>
                      <a:r>
                        <a:rPr sz="1700" spc="-20" dirty="0">
                          <a:latin typeface="Tahoma"/>
                          <a:cs typeface="Tahoma"/>
                        </a:rPr>
                        <a:t>GPMT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7">
                  <a:txBody>
                    <a:bodyPr/>
                    <a:lstStyle/>
                    <a:p>
                      <a:pPr marL="360680" indent="-269240" algn="just">
                        <a:lnSpc>
                          <a:spcPct val="100000"/>
                        </a:lnSpc>
                        <a:spcBef>
                          <a:spcPts val="475"/>
                        </a:spcBef>
                        <a:buAutoNum type="arabicParenR"/>
                        <a:tabLst>
                          <a:tab pos="361315" algn="l"/>
                        </a:tabLst>
                      </a:pPr>
                      <a:r>
                        <a:rPr sz="1700" dirty="0">
                          <a:latin typeface="Tahoma"/>
                          <a:cs typeface="Tahoma"/>
                        </a:rPr>
                        <a:t>Bí mật</a:t>
                      </a:r>
                      <a:r>
                        <a:rPr sz="1700" spc="5" dirty="0">
                          <a:latin typeface="Tahoma"/>
                          <a:cs typeface="Tahoma"/>
                        </a:rPr>
                        <a:t> </a:t>
                      </a:r>
                      <a:r>
                        <a:rPr sz="1700" spc="-25" dirty="0">
                          <a:latin typeface="Tahoma"/>
                          <a:cs typeface="Tahoma"/>
                        </a:rPr>
                        <a:t>QP-AN</a:t>
                      </a:r>
                      <a:endParaRPr sz="1700">
                        <a:latin typeface="Tahoma"/>
                        <a:cs typeface="Tahoma"/>
                      </a:endParaRPr>
                    </a:p>
                    <a:p>
                      <a:pPr>
                        <a:lnSpc>
                          <a:spcPct val="100000"/>
                        </a:lnSpc>
                        <a:spcBef>
                          <a:spcPts val="25"/>
                        </a:spcBef>
                        <a:buFont typeface="Tahoma"/>
                        <a:buAutoNum type="arabicParenR"/>
                      </a:pPr>
                      <a:endParaRPr sz="1750">
                        <a:latin typeface="Times New Roman"/>
                        <a:cs typeface="Times New Roman"/>
                      </a:endParaRPr>
                    </a:p>
                    <a:p>
                      <a:pPr marL="92075" marR="83185" algn="just">
                        <a:lnSpc>
                          <a:spcPct val="100000"/>
                        </a:lnSpc>
                        <a:spcBef>
                          <a:spcPts val="5"/>
                        </a:spcBef>
                        <a:buAutoNum type="arabicParenR"/>
                        <a:tabLst>
                          <a:tab pos="463550" algn="l"/>
                        </a:tabLst>
                      </a:pPr>
                      <a:r>
                        <a:rPr sz="1700" spc="-20" dirty="0">
                          <a:latin typeface="Tahoma"/>
                          <a:cs typeface="Tahoma"/>
                        </a:rPr>
                        <a:t>Không</a:t>
                      </a:r>
                      <a:r>
                        <a:rPr sz="1700" spc="500" dirty="0">
                          <a:latin typeface="Tahoma"/>
                          <a:cs typeface="Tahoma"/>
                        </a:rPr>
                        <a:t>  </a:t>
                      </a:r>
                      <a:r>
                        <a:rPr sz="1700" dirty="0">
                          <a:latin typeface="Tahoma"/>
                          <a:cs typeface="Tahoma"/>
                        </a:rPr>
                        <a:t>phát</a:t>
                      </a:r>
                      <a:r>
                        <a:rPr sz="1700" spc="-10" dirty="0">
                          <a:latin typeface="Tahoma"/>
                          <a:cs typeface="Tahoma"/>
                        </a:rPr>
                        <a:t> </a:t>
                      </a:r>
                      <a:r>
                        <a:rPr sz="1700" dirty="0">
                          <a:latin typeface="Tahoma"/>
                          <a:cs typeface="Tahoma"/>
                        </a:rPr>
                        <a:t>sinh</a:t>
                      </a:r>
                      <a:r>
                        <a:rPr sz="1700" spc="60" dirty="0">
                          <a:latin typeface="Tahoma"/>
                          <a:cs typeface="Tahoma"/>
                        </a:rPr>
                        <a:t>  </a:t>
                      </a:r>
                      <a:r>
                        <a:rPr sz="1700" spc="-20" dirty="0">
                          <a:latin typeface="Tahoma"/>
                          <a:cs typeface="Tahoma"/>
                        </a:rPr>
                        <a:t>hoặc </a:t>
                      </a:r>
                      <a:r>
                        <a:rPr sz="1700" dirty="0">
                          <a:latin typeface="Tahoma"/>
                          <a:cs typeface="Tahoma"/>
                        </a:rPr>
                        <a:t>phát</a:t>
                      </a:r>
                      <a:r>
                        <a:rPr sz="1700" spc="-10" dirty="0">
                          <a:latin typeface="Tahoma"/>
                          <a:cs typeface="Tahoma"/>
                        </a:rPr>
                        <a:t> </a:t>
                      </a:r>
                      <a:r>
                        <a:rPr sz="1700" dirty="0">
                          <a:latin typeface="Tahoma"/>
                          <a:cs typeface="Tahoma"/>
                        </a:rPr>
                        <a:t>sinh</a:t>
                      </a:r>
                      <a:r>
                        <a:rPr sz="1700" spc="495" dirty="0">
                          <a:latin typeface="Tahoma"/>
                          <a:cs typeface="Tahoma"/>
                        </a:rPr>
                        <a:t>  </a:t>
                      </a:r>
                      <a:r>
                        <a:rPr sz="1700" spc="-25" dirty="0">
                          <a:latin typeface="Tahoma"/>
                          <a:cs typeface="Tahoma"/>
                        </a:rPr>
                        <a:t>CT </a:t>
                      </a:r>
                      <a:r>
                        <a:rPr sz="1700" dirty="0">
                          <a:latin typeface="Tahoma"/>
                          <a:cs typeface="Tahoma"/>
                        </a:rPr>
                        <a:t>khối </a:t>
                      </a:r>
                      <a:r>
                        <a:rPr sz="1700" spc="-20" dirty="0">
                          <a:latin typeface="Tahoma"/>
                          <a:cs typeface="Tahoma"/>
                        </a:rPr>
                        <a:t>lượng</a:t>
                      </a:r>
                      <a:r>
                        <a:rPr sz="1700" spc="500" dirty="0">
                          <a:latin typeface="Tahoma"/>
                          <a:cs typeface="Tahoma"/>
                        </a:rPr>
                        <a:t>  </a:t>
                      </a:r>
                      <a:r>
                        <a:rPr sz="1700" dirty="0">
                          <a:latin typeface="Tahoma"/>
                          <a:cs typeface="Tahoma"/>
                        </a:rPr>
                        <a:t>nhỏ,</a:t>
                      </a:r>
                      <a:r>
                        <a:rPr sz="1700" spc="-10" dirty="0">
                          <a:latin typeface="Tahoma"/>
                          <a:cs typeface="Tahoma"/>
                        </a:rPr>
                        <a:t> </a:t>
                      </a:r>
                      <a:r>
                        <a:rPr sz="1700" dirty="0">
                          <a:latin typeface="Tahoma"/>
                          <a:cs typeface="Tahoma"/>
                        </a:rPr>
                        <a:t>được</a:t>
                      </a:r>
                      <a:r>
                        <a:rPr sz="1700" spc="204" dirty="0">
                          <a:latin typeface="Tahoma"/>
                          <a:cs typeface="Tahoma"/>
                        </a:rPr>
                        <a:t> </a:t>
                      </a:r>
                      <a:r>
                        <a:rPr sz="1700" spc="-25" dirty="0">
                          <a:latin typeface="Tahoma"/>
                          <a:cs typeface="Tahoma"/>
                        </a:rPr>
                        <a:t>XL</a:t>
                      </a:r>
                      <a:r>
                        <a:rPr sz="1700" spc="500" dirty="0">
                          <a:latin typeface="Tahoma"/>
                          <a:cs typeface="Tahoma"/>
                        </a:rPr>
                        <a:t> </a:t>
                      </a:r>
                      <a:r>
                        <a:rPr sz="1700" dirty="0">
                          <a:latin typeface="Tahoma"/>
                          <a:cs typeface="Tahoma"/>
                        </a:rPr>
                        <a:t>tại</a:t>
                      </a:r>
                      <a:r>
                        <a:rPr sz="1700" spc="204" dirty="0">
                          <a:latin typeface="Tahoma"/>
                          <a:cs typeface="Tahoma"/>
                        </a:rPr>
                        <a:t> </a:t>
                      </a:r>
                      <a:r>
                        <a:rPr sz="1700" dirty="0">
                          <a:latin typeface="Tahoma"/>
                          <a:cs typeface="Tahoma"/>
                        </a:rPr>
                        <a:t>chỗ </a:t>
                      </a:r>
                      <a:r>
                        <a:rPr sz="1700" spc="-20" dirty="0">
                          <a:latin typeface="Tahoma"/>
                          <a:cs typeface="Tahoma"/>
                        </a:rPr>
                        <a:t>hoặc </a:t>
                      </a:r>
                      <a:r>
                        <a:rPr sz="1700" dirty="0">
                          <a:latin typeface="Tahoma"/>
                          <a:cs typeface="Tahoma"/>
                        </a:rPr>
                        <a:t>được</a:t>
                      </a:r>
                      <a:r>
                        <a:rPr sz="1700" spc="200" dirty="0">
                          <a:latin typeface="Tahoma"/>
                          <a:cs typeface="Tahoma"/>
                        </a:rPr>
                        <a:t>  </a:t>
                      </a:r>
                      <a:r>
                        <a:rPr sz="1700" dirty="0">
                          <a:latin typeface="Tahoma"/>
                          <a:cs typeface="Tahoma"/>
                        </a:rPr>
                        <a:t>QL</a:t>
                      </a:r>
                      <a:r>
                        <a:rPr sz="1700" spc="-10" dirty="0">
                          <a:latin typeface="Tahoma"/>
                          <a:cs typeface="Tahoma"/>
                        </a:rPr>
                        <a:t> </a:t>
                      </a:r>
                      <a:r>
                        <a:rPr sz="1700" spc="-20" dirty="0">
                          <a:latin typeface="Tahoma"/>
                          <a:cs typeface="Tahoma"/>
                        </a:rPr>
                        <a:t>theo </a:t>
                      </a:r>
                      <a:r>
                        <a:rPr sz="1700" dirty="0">
                          <a:latin typeface="Tahoma"/>
                          <a:cs typeface="Tahoma"/>
                        </a:rPr>
                        <a:t>QĐ</a:t>
                      </a:r>
                      <a:r>
                        <a:rPr sz="1700" spc="-15" dirty="0">
                          <a:latin typeface="Tahoma"/>
                          <a:cs typeface="Tahoma"/>
                        </a:rPr>
                        <a:t> </a:t>
                      </a:r>
                      <a:r>
                        <a:rPr sz="1700" spc="-20" dirty="0">
                          <a:latin typeface="Tahoma"/>
                          <a:cs typeface="Tahoma"/>
                        </a:rPr>
                        <a:t>CQĐP</a:t>
                      </a:r>
                      <a:endParaRPr sz="1700">
                        <a:latin typeface="Tahoma"/>
                        <a:cs typeface="Tahoma"/>
                      </a:endParaRPr>
                    </a:p>
                    <a:p>
                      <a:pPr>
                        <a:lnSpc>
                          <a:spcPct val="100000"/>
                        </a:lnSpc>
                        <a:spcBef>
                          <a:spcPts val="25"/>
                        </a:spcBef>
                        <a:buFont typeface="Tahoma"/>
                        <a:buAutoNum type="arabicParenR"/>
                      </a:pPr>
                      <a:endParaRPr sz="1750">
                        <a:latin typeface="Times New Roman"/>
                        <a:cs typeface="Times New Roman"/>
                      </a:endParaRPr>
                    </a:p>
                    <a:p>
                      <a:pPr marL="360680" indent="-269240" algn="just">
                        <a:lnSpc>
                          <a:spcPct val="100000"/>
                        </a:lnSpc>
                        <a:spcBef>
                          <a:spcPts val="5"/>
                        </a:spcBef>
                        <a:buAutoNum type="arabicParenR"/>
                        <a:tabLst>
                          <a:tab pos="361315" algn="l"/>
                        </a:tabLst>
                      </a:pPr>
                      <a:r>
                        <a:rPr sz="1700" spc="-20" dirty="0">
                          <a:latin typeface="Tahoma"/>
                          <a:cs typeface="Tahoma"/>
                        </a:rPr>
                        <a:t>Khác</a:t>
                      </a:r>
                      <a:endParaRPr sz="1700">
                        <a:latin typeface="Tahoma"/>
                        <a:cs typeface="Tahoma"/>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3431">
                <a:tc>
                  <a:txBody>
                    <a:bodyPr/>
                    <a:lstStyle/>
                    <a:p>
                      <a:pPr marL="90805">
                        <a:lnSpc>
                          <a:spcPct val="100000"/>
                        </a:lnSpc>
                        <a:spcBef>
                          <a:spcPts val="355"/>
                        </a:spcBef>
                      </a:pPr>
                      <a:r>
                        <a:rPr sz="1700" b="1" dirty="0">
                          <a:latin typeface="Tahoma"/>
                          <a:cs typeface="Tahoma"/>
                        </a:rPr>
                        <a:t>2. NHÓM</a:t>
                      </a:r>
                      <a:r>
                        <a:rPr sz="1700" b="1" spc="-5" dirty="0">
                          <a:latin typeface="Tahoma"/>
                          <a:cs typeface="Tahoma"/>
                        </a:rPr>
                        <a:t> </a:t>
                      </a:r>
                      <a:r>
                        <a:rPr sz="1700" b="1" spc="-25" dirty="0">
                          <a:latin typeface="Tahoma"/>
                          <a:cs typeface="Tahoma"/>
                        </a:rPr>
                        <a:t>II</a:t>
                      </a:r>
                      <a:endParaRPr sz="17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2754">
                <a:tc>
                  <a:txBody>
                    <a:bodyPr/>
                    <a:lstStyle/>
                    <a:p>
                      <a:pPr marL="90805">
                        <a:lnSpc>
                          <a:spcPct val="100000"/>
                        </a:lnSpc>
                        <a:spcBef>
                          <a:spcPts val="355"/>
                        </a:spcBef>
                      </a:pPr>
                      <a:r>
                        <a:rPr sz="1700" dirty="0">
                          <a:latin typeface="Tahoma"/>
                          <a:cs typeface="Tahoma"/>
                        </a:rPr>
                        <a:t>-</a:t>
                      </a:r>
                      <a:r>
                        <a:rPr sz="1700" spc="-5" dirty="0">
                          <a:latin typeface="Tahoma"/>
                          <a:cs typeface="Tahoma"/>
                        </a:rPr>
                        <a:t> </a:t>
                      </a:r>
                      <a:r>
                        <a:rPr sz="1700" dirty="0">
                          <a:latin typeface="Tahoma"/>
                          <a:cs typeface="Tahoma"/>
                        </a:rPr>
                        <a:t>02</a:t>
                      </a:r>
                      <a:r>
                        <a:rPr sz="1700" spc="-10" dirty="0">
                          <a:latin typeface="Tahoma"/>
                          <a:cs typeface="Tahoma"/>
                        </a:rPr>
                        <a:t> </a:t>
                      </a:r>
                      <a:r>
                        <a:rPr sz="1700" dirty="0">
                          <a:latin typeface="Tahoma"/>
                          <a:cs typeface="Tahoma"/>
                        </a:rPr>
                        <a:t>phân</a:t>
                      </a:r>
                      <a:r>
                        <a:rPr sz="1700" spc="-5" dirty="0">
                          <a:latin typeface="Tahoma"/>
                          <a:cs typeface="Tahoma"/>
                        </a:rPr>
                        <a:t> </a:t>
                      </a:r>
                      <a:r>
                        <a:rPr sz="1700" spc="-20" dirty="0">
                          <a:latin typeface="Tahoma"/>
                          <a:cs typeface="Tahoma"/>
                        </a:rPr>
                        <a:t>nhóm</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ysDash"/>
                    </a:lnB>
                  </a:tcPr>
                </a:tc>
                <a:tc>
                  <a:txBody>
                    <a:bodyPr/>
                    <a:lstStyle/>
                    <a:p>
                      <a:pPr algn="ctr">
                        <a:lnSpc>
                          <a:spcPct val="100000"/>
                        </a:lnSpc>
                        <a:spcBef>
                          <a:spcPts val="355"/>
                        </a:spcBef>
                      </a:pPr>
                      <a:r>
                        <a:rPr sz="1700" dirty="0">
                          <a:latin typeface="Tahoma"/>
                          <a:cs typeface="Tahoma"/>
                        </a:rPr>
                        <a:t>O</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ysDash"/>
                    </a:lnB>
                  </a:tcPr>
                </a:tc>
                <a:tc>
                  <a:txBody>
                    <a:bodyPr/>
                    <a:lstStyle/>
                    <a:p>
                      <a:pPr algn="ctr">
                        <a:lnSpc>
                          <a:spcPct val="100000"/>
                        </a:lnSpc>
                        <a:spcBef>
                          <a:spcPts val="355"/>
                        </a:spcBef>
                      </a:pPr>
                      <a:r>
                        <a:rPr sz="1700" dirty="0">
                          <a:latin typeface="Tahoma"/>
                          <a:cs typeface="Tahoma"/>
                        </a:rPr>
                        <a:t>O</a:t>
                      </a:r>
                      <a:endParaRPr sz="1700">
                        <a:latin typeface="Tahoma"/>
                        <a:cs typeface="Tahoma"/>
                      </a:endParaRPr>
                    </a:p>
                  </a:txBody>
                  <a:tcPr marL="0" marR="0" marT="45085"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ysDash"/>
                    </a:lnB>
                  </a:tcPr>
                </a:tc>
                <a:tc>
                  <a:txBody>
                    <a:bodyPr/>
                    <a:lstStyle/>
                    <a:p>
                      <a:pPr algn="ctr">
                        <a:lnSpc>
                          <a:spcPct val="100000"/>
                        </a:lnSpc>
                        <a:spcBef>
                          <a:spcPts val="355"/>
                        </a:spcBef>
                      </a:pPr>
                      <a:r>
                        <a:rPr sz="1700" dirty="0">
                          <a:latin typeface="Tahoma"/>
                          <a:cs typeface="Tahoma"/>
                        </a:rPr>
                        <a:t>Có </a:t>
                      </a:r>
                      <a:r>
                        <a:rPr sz="1700" spc="-25" dirty="0">
                          <a:latin typeface="Tahoma"/>
                          <a:cs typeface="Tahoma"/>
                        </a:rPr>
                        <a:t>CT</a:t>
                      </a:r>
                      <a:endParaRPr sz="1700">
                        <a:latin typeface="Tahoma"/>
                        <a:cs typeface="Tahoma"/>
                      </a:endParaRPr>
                    </a:p>
                  </a:txBody>
                  <a:tcPr marL="0" marR="0" marT="45085"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ysDash"/>
                    </a:lnB>
                  </a:tcPr>
                </a:tc>
                <a:tc>
                  <a:txBody>
                    <a:bodyPr/>
                    <a:lstStyle/>
                    <a:p>
                      <a:pPr marL="635" algn="ctr">
                        <a:lnSpc>
                          <a:spcPct val="100000"/>
                        </a:lnSpc>
                        <a:spcBef>
                          <a:spcPts val="355"/>
                        </a:spcBef>
                      </a:pPr>
                      <a:r>
                        <a:rPr sz="1700" dirty="0">
                          <a:latin typeface="Tahoma"/>
                          <a:cs typeface="Tahoma"/>
                        </a:rPr>
                        <a:t>Có</a:t>
                      </a:r>
                      <a:r>
                        <a:rPr sz="1700" spc="-15" dirty="0">
                          <a:latin typeface="Tahoma"/>
                          <a:cs typeface="Tahoma"/>
                        </a:rPr>
                        <a:t> </a:t>
                      </a:r>
                      <a:r>
                        <a:rPr sz="1700" dirty="0">
                          <a:latin typeface="Tahoma"/>
                          <a:cs typeface="Tahoma"/>
                        </a:rPr>
                        <a:t>CT+Kg</a:t>
                      </a:r>
                      <a:r>
                        <a:rPr sz="1700" spc="-10" dirty="0">
                          <a:latin typeface="Tahoma"/>
                          <a:cs typeface="Tahoma"/>
                        </a:rPr>
                        <a:t> </a:t>
                      </a:r>
                      <a:r>
                        <a:rPr sz="1700" spc="-20" dirty="0">
                          <a:latin typeface="Tahoma"/>
                          <a:cs typeface="Tahoma"/>
                        </a:rPr>
                        <a:t>GPMT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ysDash"/>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73431">
                <a:tc>
                  <a:txBody>
                    <a:bodyPr/>
                    <a:lstStyle/>
                    <a:p>
                      <a:pPr marL="90805">
                        <a:lnSpc>
                          <a:spcPct val="100000"/>
                        </a:lnSpc>
                        <a:spcBef>
                          <a:spcPts val="355"/>
                        </a:spcBef>
                      </a:pPr>
                      <a:r>
                        <a:rPr sz="1700" dirty="0">
                          <a:latin typeface="Tahoma"/>
                          <a:cs typeface="Tahoma"/>
                        </a:rPr>
                        <a:t>-</a:t>
                      </a:r>
                      <a:r>
                        <a:rPr sz="1700" spc="-5" dirty="0">
                          <a:latin typeface="Tahoma"/>
                          <a:cs typeface="Tahoma"/>
                        </a:rPr>
                        <a:t> </a:t>
                      </a:r>
                      <a:r>
                        <a:rPr sz="1700" dirty="0">
                          <a:latin typeface="Tahoma"/>
                          <a:cs typeface="Tahoma"/>
                        </a:rPr>
                        <a:t>04</a:t>
                      </a:r>
                      <a:r>
                        <a:rPr sz="1700" spc="-15" dirty="0">
                          <a:latin typeface="Tahoma"/>
                          <a:cs typeface="Tahoma"/>
                        </a:rPr>
                        <a:t> </a:t>
                      </a:r>
                      <a:r>
                        <a:rPr sz="1700" dirty="0">
                          <a:latin typeface="Tahoma"/>
                          <a:cs typeface="Tahoma"/>
                        </a:rPr>
                        <a:t>phân</a:t>
                      </a:r>
                      <a:r>
                        <a:rPr sz="1700" spc="-10" dirty="0">
                          <a:latin typeface="Tahoma"/>
                          <a:cs typeface="Tahoma"/>
                        </a:rPr>
                        <a:t> </a:t>
                      </a:r>
                      <a:r>
                        <a:rPr sz="1700" dirty="0">
                          <a:latin typeface="Tahoma"/>
                          <a:cs typeface="Tahoma"/>
                        </a:rPr>
                        <a:t>nhóm còn </a:t>
                      </a:r>
                      <a:r>
                        <a:rPr sz="1700" spc="-25" dirty="0">
                          <a:latin typeface="Tahoma"/>
                          <a:cs typeface="Tahoma"/>
                        </a:rPr>
                        <a:t>lại</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ysDash"/>
                    </a:lnT>
                    <a:lnB w="12700">
                      <a:solidFill>
                        <a:srgbClr val="000000"/>
                      </a:solidFill>
                      <a:prstDash val="solid"/>
                    </a:lnB>
                  </a:tcPr>
                </a:tc>
                <a:tc>
                  <a:txBody>
                    <a:bodyPr/>
                    <a:lstStyle/>
                    <a:p>
                      <a:pPr algn="ctr">
                        <a:lnSpc>
                          <a:spcPct val="100000"/>
                        </a:lnSpc>
                        <a:spcBef>
                          <a:spcPts val="355"/>
                        </a:spcBef>
                      </a:pPr>
                      <a:r>
                        <a:rPr sz="1700" dirty="0">
                          <a:latin typeface="Tahoma"/>
                          <a:cs typeface="Tahoma"/>
                        </a:rPr>
                        <a:t>O</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ysDash"/>
                    </a:lnT>
                    <a:lnB w="12700">
                      <a:solidFill>
                        <a:srgbClr val="000000"/>
                      </a:solidFill>
                      <a:prstDash val="solid"/>
                    </a:lnB>
                  </a:tcPr>
                </a:tc>
                <a:tc>
                  <a:txBody>
                    <a:bodyPr/>
                    <a:lstStyle/>
                    <a:p>
                      <a:pPr algn="ctr">
                        <a:lnSpc>
                          <a:spcPct val="100000"/>
                        </a:lnSpc>
                        <a:spcBef>
                          <a:spcPts val="355"/>
                        </a:spcBef>
                      </a:pPr>
                      <a:r>
                        <a:rPr sz="1700" dirty="0">
                          <a:latin typeface="Tahoma"/>
                          <a:cs typeface="Tahoma"/>
                        </a:rPr>
                        <a:t>X</a:t>
                      </a:r>
                      <a:endParaRPr sz="1700">
                        <a:latin typeface="Tahoma"/>
                        <a:cs typeface="Tahoma"/>
                      </a:endParaRPr>
                    </a:p>
                  </a:txBody>
                  <a:tcPr marL="0" marR="0" marT="45085" marB="0">
                    <a:lnL w="12700">
                      <a:solidFill>
                        <a:srgbClr val="000000"/>
                      </a:solidFill>
                      <a:prstDash val="solid"/>
                    </a:lnL>
                    <a:lnR w="28575">
                      <a:solidFill>
                        <a:srgbClr val="FF2418"/>
                      </a:solidFill>
                      <a:prstDash val="solid"/>
                    </a:lnR>
                    <a:lnT w="12700">
                      <a:solidFill>
                        <a:srgbClr val="000000"/>
                      </a:solidFill>
                      <a:prstDash val="sysDash"/>
                    </a:lnT>
                    <a:lnB w="12700">
                      <a:solidFill>
                        <a:srgbClr val="000000"/>
                      </a:solidFill>
                      <a:prstDash val="solid"/>
                    </a:lnB>
                  </a:tcPr>
                </a:tc>
                <a:tc>
                  <a:txBody>
                    <a:bodyPr/>
                    <a:lstStyle/>
                    <a:p>
                      <a:pPr algn="ctr">
                        <a:lnSpc>
                          <a:spcPct val="100000"/>
                        </a:lnSpc>
                        <a:spcBef>
                          <a:spcPts val="355"/>
                        </a:spcBef>
                      </a:pPr>
                      <a:r>
                        <a:rPr sz="1700" dirty="0">
                          <a:latin typeface="Tahoma"/>
                          <a:cs typeface="Tahoma"/>
                        </a:rPr>
                        <a:t>Có </a:t>
                      </a:r>
                      <a:r>
                        <a:rPr sz="1700" spc="-25" dirty="0">
                          <a:latin typeface="Tahoma"/>
                          <a:cs typeface="Tahoma"/>
                        </a:rPr>
                        <a:t>CT</a:t>
                      </a:r>
                      <a:endParaRPr sz="1700">
                        <a:latin typeface="Tahoma"/>
                        <a:cs typeface="Tahoma"/>
                      </a:endParaRPr>
                    </a:p>
                  </a:txBody>
                  <a:tcPr marL="0" marR="0" marT="45085" marB="0">
                    <a:lnL w="28575">
                      <a:solidFill>
                        <a:srgbClr val="FF2418"/>
                      </a:solidFill>
                      <a:prstDash val="solid"/>
                    </a:lnL>
                    <a:lnR w="12700">
                      <a:solidFill>
                        <a:srgbClr val="000000"/>
                      </a:solidFill>
                      <a:prstDash val="solid"/>
                    </a:lnR>
                    <a:lnT w="12700">
                      <a:solidFill>
                        <a:srgbClr val="000000"/>
                      </a:solidFill>
                      <a:prstDash val="sysDash"/>
                    </a:lnT>
                    <a:lnB w="12700">
                      <a:solidFill>
                        <a:srgbClr val="000000"/>
                      </a:solidFill>
                      <a:prstDash val="solid"/>
                    </a:lnB>
                  </a:tcPr>
                </a:tc>
                <a:tc>
                  <a:txBody>
                    <a:bodyPr/>
                    <a:lstStyle/>
                    <a:p>
                      <a:pPr marL="635" algn="ctr">
                        <a:lnSpc>
                          <a:spcPct val="100000"/>
                        </a:lnSpc>
                        <a:spcBef>
                          <a:spcPts val="355"/>
                        </a:spcBef>
                      </a:pPr>
                      <a:r>
                        <a:rPr sz="1700" dirty="0">
                          <a:latin typeface="Tahoma"/>
                          <a:cs typeface="Tahoma"/>
                        </a:rPr>
                        <a:t>Có</a:t>
                      </a:r>
                      <a:r>
                        <a:rPr sz="1700" spc="-15" dirty="0">
                          <a:latin typeface="Tahoma"/>
                          <a:cs typeface="Tahoma"/>
                        </a:rPr>
                        <a:t> </a:t>
                      </a:r>
                      <a:r>
                        <a:rPr sz="1700" dirty="0">
                          <a:latin typeface="Tahoma"/>
                          <a:cs typeface="Tahoma"/>
                        </a:rPr>
                        <a:t>CT+Kg</a:t>
                      </a:r>
                      <a:r>
                        <a:rPr sz="1700" spc="-10" dirty="0">
                          <a:latin typeface="Tahoma"/>
                          <a:cs typeface="Tahoma"/>
                        </a:rPr>
                        <a:t> </a:t>
                      </a:r>
                      <a:r>
                        <a:rPr sz="1700" spc="-20" dirty="0">
                          <a:latin typeface="Tahoma"/>
                          <a:cs typeface="Tahoma"/>
                        </a:rPr>
                        <a:t>GPMT</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ysDash"/>
                    </a:lnT>
                    <a:lnB w="12700">
                      <a:solidFill>
                        <a:srgbClr val="000000"/>
                      </a:solidFill>
                      <a:prstDash val="solid"/>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72754">
                <a:tc>
                  <a:txBody>
                    <a:bodyPr/>
                    <a:lstStyle/>
                    <a:p>
                      <a:pPr marL="90805">
                        <a:lnSpc>
                          <a:spcPct val="100000"/>
                        </a:lnSpc>
                        <a:spcBef>
                          <a:spcPts val="355"/>
                        </a:spcBef>
                      </a:pPr>
                      <a:r>
                        <a:rPr sz="1700" b="1" dirty="0">
                          <a:latin typeface="Tahoma"/>
                          <a:cs typeface="Tahoma"/>
                        </a:rPr>
                        <a:t>3. NHÓM</a:t>
                      </a:r>
                      <a:r>
                        <a:rPr sz="1700" b="1" spc="-5" dirty="0">
                          <a:latin typeface="Tahoma"/>
                          <a:cs typeface="Tahoma"/>
                        </a:rPr>
                        <a:t> </a:t>
                      </a:r>
                      <a:r>
                        <a:rPr sz="1700" b="1" spc="-25" dirty="0">
                          <a:latin typeface="Tahoma"/>
                          <a:cs typeface="Tahoma"/>
                        </a:rPr>
                        <a:t>III</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O</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O</a:t>
                      </a:r>
                    </a:p>
                  </a:txBody>
                  <a:tcPr marL="0" marR="0" marT="45085"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700" dirty="0">
                          <a:latin typeface="Tahoma"/>
                          <a:cs typeface="Tahoma"/>
                        </a:rPr>
                        <a:t>Có </a:t>
                      </a:r>
                      <a:r>
                        <a:rPr sz="1700" spc="-25" dirty="0">
                          <a:latin typeface="Tahoma"/>
                          <a:cs typeface="Tahoma"/>
                        </a:rPr>
                        <a:t>CT</a:t>
                      </a:r>
                      <a:endParaRPr sz="1700" dirty="0">
                        <a:latin typeface="Tahoma"/>
                        <a:cs typeface="Tahoma"/>
                      </a:endParaRPr>
                    </a:p>
                  </a:txBody>
                  <a:tcPr marL="0" marR="0" marT="45085"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55"/>
                        </a:spcBef>
                      </a:pPr>
                      <a:r>
                        <a:rPr sz="1700" dirty="0">
                          <a:latin typeface="Tahoma"/>
                          <a:cs typeface="Tahoma"/>
                        </a:rPr>
                        <a:t>Có</a:t>
                      </a:r>
                      <a:r>
                        <a:rPr sz="1700" spc="-15" dirty="0">
                          <a:latin typeface="Tahoma"/>
                          <a:cs typeface="Tahoma"/>
                        </a:rPr>
                        <a:t> </a:t>
                      </a:r>
                      <a:r>
                        <a:rPr sz="1700" dirty="0">
                          <a:latin typeface="Tahoma"/>
                          <a:cs typeface="Tahoma"/>
                        </a:rPr>
                        <a:t>CT+Kg</a:t>
                      </a:r>
                      <a:r>
                        <a:rPr sz="1700" spc="-10" dirty="0">
                          <a:latin typeface="Tahoma"/>
                          <a:cs typeface="Tahoma"/>
                        </a:rPr>
                        <a:t> </a:t>
                      </a:r>
                      <a:r>
                        <a:rPr sz="1700" spc="-20" dirty="0">
                          <a:latin typeface="Tahoma"/>
                          <a:cs typeface="Tahoma"/>
                        </a:rPr>
                        <a:t>GPMT</a:t>
                      </a:r>
                      <a:endParaRPr sz="17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925459">
                <a:tc>
                  <a:txBody>
                    <a:bodyPr/>
                    <a:lstStyle/>
                    <a:p>
                      <a:pPr marL="90805" marR="598805" algn="just">
                        <a:lnSpc>
                          <a:spcPct val="100000"/>
                        </a:lnSpc>
                        <a:spcBef>
                          <a:spcPts val="359"/>
                        </a:spcBef>
                      </a:pPr>
                      <a:r>
                        <a:rPr sz="1700" b="1" dirty="0">
                          <a:latin typeface="Tahoma"/>
                          <a:cs typeface="Tahoma"/>
                        </a:rPr>
                        <a:t>4.</a:t>
                      </a:r>
                      <a:r>
                        <a:rPr sz="1700" b="1" spc="5" dirty="0">
                          <a:latin typeface="Tahoma"/>
                          <a:cs typeface="Tahoma"/>
                        </a:rPr>
                        <a:t> </a:t>
                      </a:r>
                      <a:r>
                        <a:rPr sz="1700" b="1" dirty="0">
                          <a:latin typeface="Tahoma"/>
                          <a:cs typeface="Tahoma"/>
                        </a:rPr>
                        <a:t>CS</a:t>
                      </a:r>
                      <a:r>
                        <a:rPr sz="1700" b="1" spc="-10" dirty="0">
                          <a:latin typeface="Tahoma"/>
                          <a:cs typeface="Tahoma"/>
                        </a:rPr>
                        <a:t> </a:t>
                      </a:r>
                      <a:r>
                        <a:rPr sz="1700" b="1" dirty="0">
                          <a:latin typeface="Tahoma"/>
                          <a:cs typeface="Tahoma"/>
                        </a:rPr>
                        <a:t>đang</a:t>
                      </a:r>
                      <a:r>
                        <a:rPr sz="1700" b="1" spc="-5" dirty="0">
                          <a:latin typeface="Tahoma"/>
                          <a:cs typeface="Tahoma"/>
                        </a:rPr>
                        <a:t> </a:t>
                      </a:r>
                      <a:r>
                        <a:rPr sz="1700" b="1" spc="-20" dirty="0">
                          <a:latin typeface="Tahoma"/>
                          <a:cs typeface="Tahoma"/>
                        </a:rPr>
                        <a:t>hoạt </a:t>
                      </a:r>
                      <a:r>
                        <a:rPr sz="1700" b="1" dirty="0">
                          <a:latin typeface="Tahoma"/>
                          <a:cs typeface="Tahoma"/>
                        </a:rPr>
                        <a:t>động</a:t>
                      </a:r>
                      <a:r>
                        <a:rPr sz="1700" b="1" spc="-15" dirty="0">
                          <a:latin typeface="Tahoma"/>
                          <a:cs typeface="Tahoma"/>
                        </a:rPr>
                        <a:t> </a:t>
                      </a:r>
                      <a:r>
                        <a:rPr sz="1700" b="1" dirty="0">
                          <a:latin typeface="Tahoma"/>
                          <a:cs typeface="Tahoma"/>
                        </a:rPr>
                        <a:t>như</a:t>
                      </a:r>
                      <a:r>
                        <a:rPr sz="1700" b="1" spc="-15" dirty="0">
                          <a:latin typeface="Tahoma"/>
                          <a:cs typeface="Tahoma"/>
                        </a:rPr>
                        <a:t> </a:t>
                      </a:r>
                      <a:r>
                        <a:rPr sz="1700" b="1" spc="-20" dirty="0">
                          <a:latin typeface="Tahoma"/>
                          <a:cs typeface="Tahoma"/>
                        </a:rPr>
                        <a:t>Nhóm </a:t>
                      </a:r>
                      <a:r>
                        <a:rPr sz="1700" b="1" spc="-10" dirty="0">
                          <a:latin typeface="Tahoma"/>
                          <a:cs typeface="Tahoma"/>
                        </a:rPr>
                        <a:t>I,II,III</a:t>
                      </a:r>
                      <a:endParaRPr sz="1700">
                        <a:latin typeface="Tahoma"/>
                        <a:cs typeface="Tahoma"/>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050">
                        <a:latin typeface="Times New Roman"/>
                        <a:cs typeface="Times New Roman"/>
                      </a:endParaRPr>
                    </a:p>
                    <a:p>
                      <a:pPr algn="ctr">
                        <a:lnSpc>
                          <a:spcPct val="100000"/>
                        </a:lnSpc>
                      </a:pPr>
                      <a:r>
                        <a:rPr sz="1700" dirty="0">
                          <a:latin typeface="Tahoma"/>
                          <a:cs typeface="Tahoma"/>
                        </a:rPr>
                        <a:t>O</a:t>
                      </a:r>
                      <a:endParaRPr sz="1700">
                        <a:latin typeface="Tahoma"/>
                        <a:cs typeface="Tahoma"/>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050">
                        <a:latin typeface="Times New Roman"/>
                        <a:cs typeface="Times New Roman"/>
                      </a:endParaRPr>
                    </a:p>
                    <a:p>
                      <a:pPr algn="ctr">
                        <a:lnSpc>
                          <a:spcPct val="100000"/>
                        </a:lnSpc>
                      </a:pPr>
                      <a:r>
                        <a:rPr sz="1700" dirty="0">
                          <a:latin typeface="Tahoma"/>
                          <a:cs typeface="Tahoma"/>
                        </a:rPr>
                        <a:t>O</a:t>
                      </a:r>
                      <a:endParaRPr sz="1700">
                        <a:latin typeface="Tahoma"/>
                        <a:cs typeface="Tahoma"/>
                      </a:endParaRPr>
                    </a:p>
                  </a:txBody>
                  <a:tcPr marL="0" marR="0" marT="5080"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050">
                        <a:latin typeface="Times New Roman"/>
                        <a:cs typeface="Times New Roman"/>
                      </a:endParaRPr>
                    </a:p>
                    <a:p>
                      <a:pPr algn="ctr">
                        <a:lnSpc>
                          <a:spcPct val="100000"/>
                        </a:lnSpc>
                      </a:pPr>
                      <a:r>
                        <a:rPr sz="1700" dirty="0">
                          <a:latin typeface="Tahoma"/>
                          <a:cs typeface="Tahoma"/>
                        </a:rPr>
                        <a:t>Có </a:t>
                      </a:r>
                      <a:r>
                        <a:rPr sz="1700" spc="-25" dirty="0">
                          <a:latin typeface="Tahoma"/>
                          <a:cs typeface="Tahoma"/>
                        </a:rPr>
                        <a:t>CT</a:t>
                      </a:r>
                      <a:endParaRPr sz="1700">
                        <a:latin typeface="Tahoma"/>
                        <a:cs typeface="Tahoma"/>
                      </a:endParaRPr>
                    </a:p>
                  </a:txBody>
                  <a:tcPr marL="0" marR="0" marT="5080"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050">
                        <a:latin typeface="Times New Roman"/>
                        <a:cs typeface="Times New Roman"/>
                      </a:endParaRPr>
                    </a:p>
                    <a:p>
                      <a:pPr marL="635" algn="ctr">
                        <a:lnSpc>
                          <a:spcPct val="100000"/>
                        </a:lnSpc>
                      </a:pPr>
                      <a:r>
                        <a:rPr sz="1700" dirty="0">
                          <a:latin typeface="Tahoma"/>
                          <a:cs typeface="Tahoma"/>
                        </a:rPr>
                        <a:t>Có</a:t>
                      </a:r>
                      <a:r>
                        <a:rPr sz="1700" spc="-15" dirty="0">
                          <a:latin typeface="Tahoma"/>
                          <a:cs typeface="Tahoma"/>
                        </a:rPr>
                        <a:t> </a:t>
                      </a:r>
                      <a:r>
                        <a:rPr sz="1700" dirty="0">
                          <a:latin typeface="Tahoma"/>
                          <a:cs typeface="Tahoma"/>
                        </a:rPr>
                        <a:t>CT+Kg</a:t>
                      </a:r>
                      <a:r>
                        <a:rPr sz="1700" spc="-10" dirty="0">
                          <a:latin typeface="Tahoma"/>
                          <a:cs typeface="Tahoma"/>
                        </a:rPr>
                        <a:t> </a:t>
                      </a:r>
                      <a:r>
                        <a:rPr sz="1700" spc="-20" dirty="0">
                          <a:latin typeface="Tahoma"/>
                          <a:cs typeface="Tahoma"/>
                        </a:rPr>
                        <a:t>GPMT</a:t>
                      </a:r>
                      <a:endParaRPr sz="1700">
                        <a:latin typeface="Tahoma"/>
                        <a:cs typeface="Tahoma"/>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649445">
                <a:tc>
                  <a:txBody>
                    <a:bodyPr/>
                    <a:lstStyle/>
                    <a:p>
                      <a:pPr marL="90805">
                        <a:lnSpc>
                          <a:spcPct val="100000"/>
                        </a:lnSpc>
                        <a:spcBef>
                          <a:spcPts val="355"/>
                        </a:spcBef>
                      </a:pPr>
                      <a:r>
                        <a:rPr sz="1700" b="1" dirty="0">
                          <a:latin typeface="Tahoma"/>
                          <a:cs typeface="Tahoma"/>
                        </a:rPr>
                        <a:t>5.</a:t>
                      </a:r>
                      <a:r>
                        <a:rPr sz="1700" b="1" spc="-20" dirty="0">
                          <a:latin typeface="Tahoma"/>
                          <a:cs typeface="Tahoma"/>
                        </a:rPr>
                        <a:t> </a:t>
                      </a:r>
                      <a:r>
                        <a:rPr sz="1700" b="1" dirty="0">
                          <a:latin typeface="Tahoma"/>
                          <a:cs typeface="Tahoma"/>
                        </a:rPr>
                        <a:t>Nhóm</a:t>
                      </a:r>
                      <a:r>
                        <a:rPr sz="1700" b="1" spc="-10" dirty="0">
                          <a:latin typeface="Tahoma"/>
                          <a:cs typeface="Tahoma"/>
                        </a:rPr>
                        <a:t> </a:t>
                      </a:r>
                      <a:r>
                        <a:rPr sz="1700" b="1" dirty="0">
                          <a:latin typeface="Tahoma"/>
                          <a:cs typeface="Tahoma"/>
                        </a:rPr>
                        <a:t>IV</a:t>
                      </a:r>
                      <a:r>
                        <a:rPr sz="1700" b="1" spc="-20" dirty="0">
                          <a:latin typeface="Tahoma"/>
                          <a:cs typeface="Tahoma"/>
                        </a:rPr>
                        <a:t> </a:t>
                      </a:r>
                      <a:r>
                        <a:rPr sz="1700" dirty="0">
                          <a:latin typeface="Tahoma"/>
                          <a:cs typeface="Tahoma"/>
                        </a:rPr>
                        <a:t>(DA,</a:t>
                      </a:r>
                      <a:r>
                        <a:rPr sz="1700" spc="-10" dirty="0">
                          <a:latin typeface="Tahoma"/>
                          <a:cs typeface="Tahoma"/>
                        </a:rPr>
                        <a:t> </a:t>
                      </a:r>
                      <a:r>
                        <a:rPr sz="1700" spc="-25" dirty="0">
                          <a:latin typeface="Tahoma"/>
                          <a:cs typeface="Tahoma"/>
                        </a:rPr>
                        <a:t>CS</a:t>
                      </a:r>
                      <a:endParaRPr sz="1700">
                        <a:latin typeface="Tahoma"/>
                        <a:cs typeface="Tahoma"/>
                      </a:endParaRPr>
                    </a:p>
                    <a:p>
                      <a:pPr marL="90805">
                        <a:lnSpc>
                          <a:spcPct val="100000"/>
                        </a:lnSpc>
                        <a:spcBef>
                          <a:spcPts val="5"/>
                        </a:spcBef>
                      </a:pPr>
                      <a:r>
                        <a:rPr sz="1700" dirty="0">
                          <a:latin typeface="Tahoma"/>
                          <a:cs typeface="Tahoma"/>
                        </a:rPr>
                        <a:t>đang</a:t>
                      </a:r>
                      <a:r>
                        <a:rPr sz="1700" spc="-35" dirty="0">
                          <a:latin typeface="Tahoma"/>
                          <a:cs typeface="Tahoma"/>
                        </a:rPr>
                        <a:t> </a:t>
                      </a:r>
                      <a:r>
                        <a:rPr sz="1700" dirty="0">
                          <a:latin typeface="Tahoma"/>
                          <a:cs typeface="Tahoma"/>
                        </a:rPr>
                        <a:t>hoạt</a:t>
                      </a:r>
                      <a:r>
                        <a:rPr sz="1700" spc="-15" dirty="0">
                          <a:latin typeface="Tahoma"/>
                          <a:cs typeface="Tahoma"/>
                        </a:rPr>
                        <a:t> </a:t>
                      </a:r>
                      <a:r>
                        <a:rPr sz="1700" spc="-20" dirty="0">
                          <a:latin typeface="Tahoma"/>
                          <a:cs typeface="Tahoma"/>
                        </a:rPr>
                        <a:t>động)</a:t>
                      </a:r>
                      <a:endParaRPr sz="17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5"/>
                        </a:spcBef>
                      </a:pPr>
                      <a:r>
                        <a:rPr sz="1700" dirty="0">
                          <a:latin typeface="Tahoma"/>
                          <a:cs typeface="Tahoma"/>
                        </a:rPr>
                        <a:t>O</a:t>
                      </a:r>
                      <a:endParaRPr sz="1700">
                        <a:latin typeface="Tahoma"/>
                        <a:cs typeface="Tahoma"/>
                      </a:endParaRPr>
                    </a:p>
                  </a:txBody>
                  <a:tcPr marL="0" marR="0" marT="1746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5"/>
                        </a:spcBef>
                      </a:pPr>
                      <a:r>
                        <a:rPr sz="1700" dirty="0">
                          <a:latin typeface="Tahoma"/>
                          <a:cs typeface="Tahoma"/>
                        </a:rPr>
                        <a:t>O</a:t>
                      </a:r>
                      <a:endParaRPr sz="1700">
                        <a:latin typeface="Tahoma"/>
                        <a:cs typeface="Tahoma"/>
                      </a:endParaRPr>
                    </a:p>
                  </a:txBody>
                  <a:tcPr marL="0" marR="0" marT="174625" marB="0">
                    <a:lnL w="12700">
                      <a:solidFill>
                        <a:srgbClr val="000000"/>
                      </a:solidFill>
                      <a:prstDash val="solid"/>
                    </a:lnL>
                    <a:lnR w="28575">
                      <a:solidFill>
                        <a:srgbClr val="FF2418"/>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75"/>
                        </a:spcBef>
                      </a:pPr>
                      <a:r>
                        <a:rPr sz="1700" dirty="0">
                          <a:latin typeface="Tahoma"/>
                          <a:cs typeface="Tahoma"/>
                        </a:rPr>
                        <a:t>O</a:t>
                      </a:r>
                      <a:endParaRPr sz="1700">
                        <a:latin typeface="Tahoma"/>
                        <a:cs typeface="Tahoma"/>
                      </a:endParaRPr>
                    </a:p>
                  </a:txBody>
                  <a:tcPr marL="0" marR="0" marT="174625" marB="0">
                    <a:lnL w="28575">
                      <a:solidFill>
                        <a:srgbClr val="FF2418"/>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75"/>
                        </a:spcBef>
                      </a:pPr>
                      <a:r>
                        <a:rPr sz="1700" dirty="0">
                          <a:latin typeface="Tahoma"/>
                          <a:cs typeface="Tahoma"/>
                        </a:rPr>
                        <a:t>Có </a:t>
                      </a:r>
                      <a:r>
                        <a:rPr sz="1700" spc="-25" dirty="0">
                          <a:latin typeface="Tahoma"/>
                          <a:cs typeface="Tahoma"/>
                        </a:rPr>
                        <a:t>CT</a:t>
                      </a:r>
                      <a:endParaRPr sz="1700" dirty="0">
                        <a:latin typeface="Tahoma"/>
                        <a:cs typeface="Tahoma"/>
                      </a:endParaRPr>
                    </a:p>
                  </a:txBody>
                  <a:tcPr marL="0" marR="0" marT="1746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248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374" y="2090166"/>
            <a:ext cx="1544320" cy="2559050"/>
          </a:xfrm>
          <a:custGeom>
            <a:avLst/>
            <a:gdLst/>
            <a:ahLst/>
            <a:cxnLst/>
            <a:rect l="l" t="t" r="r" b="b"/>
            <a:pathLst>
              <a:path w="1544320" h="2559050">
                <a:moveTo>
                  <a:pt x="1389380" y="0"/>
                </a:moveTo>
                <a:lnTo>
                  <a:pt x="154381" y="0"/>
                </a:lnTo>
                <a:lnTo>
                  <a:pt x="105582" y="7867"/>
                </a:lnTo>
                <a:lnTo>
                  <a:pt x="63203" y="29780"/>
                </a:lnTo>
                <a:lnTo>
                  <a:pt x="29785" y="63203"/>
                </a:lnTo>
                <a:lnTo>
                  <a:pt x="7869" y="105598"/>
                </a:lnTo>
                <a:lnTo>
                  <a:pt x="0" y="154432"/>
                </a:lnTo>
                <a:lnTo>
                  <a:pt x="0" y="2404364"/>
                </a:lnTo>
                <a:lnTo>
                  <a:pt x="7869" y="2453197"/>
                </a:lnTo>
                <a:lnTo>
                  <a:pt x="29785" y="2495592"/>
                </a:lnTo>
                <a:lnTo>
                  <a:pt x="63203" y="2529015"/>
                </a:lnTo>
                <a:lnTo>
                  <a:pt x="105582" y="2550928"/>
                </a:lnTo>
                <a:lnTo>
                  <a:pt x="154381" y="2558796"/>
                </a:lnTo>
                <a:lnTo>
                  <a:pt x="1389380" y="2558796"/>
                </a:lnTo>
                <a:lnTo>
                  <a:pt x="1438213" y="2550928"/>
                </a:lnTo>
                <a:lnTo>
                  <a:pt x="1480608" y="2529015"/>
                </a:lnTo>
                <a:lnTo>
                  <a:pt x="1514031" y="2495592"/>
                </a:lnTo>
                <a:lnTo>
                  <a:pt x="1535944" y="2453197"/>
                </a:lnTo>
                <a:lnTo>
                  <a:pt x="1543812" y="2404364"/>
                </a:lnTo>
                <a:lnTo>
                  <a:pt x="1543812" y="154432"/>
                </a:lnTo>
                <a:lnTo>
                  <a:pt x="1535944" y="105598"/>
                </a:lnTo>
                <a:lnTo>
                  <a:pt x="1514031" y="63203"/>
                </a:lnTo>
                <a:lnTo>
                  <a:pt x="1480608" y="29780"/>
                </a:lnTo>
                <a:lnTo>
                  <a:pt x="1438213" y="7867"/>
                </a:lnTo>
                <a:lnTo>
                  <a:pt x="1389380" y="0"/>
                </a:lnTo>
                <a:close/>
              </a:path>
            </a:pathLst>
          </a:custGeom>
          <a:solidFill>
            <a:srgbClr val="FF2B1F"/>
          </a:solidFill>
        </p:spPr>
        <p:txBody>
          <a:bodyPr wrap="square" lIns="0" tIns="0" rIns="0" bIns="0" rtlCol="0"/>
          <a:lstStyle/>
          <a:p>
            <a:endParaRPr/>
          </a:p>
        </p:txBody>
      </p:sp>
      <p:sp>
        <p:nvSpPr>
          <p:cNvPr id="3" name="object 3"/>
          <p:cNvSpPr txBox="1"/>
          <p:nvPr/>
        </p:nvSpPr>
        <p:spPr>
          <a:xfrm>
            <a:off x="639876" y="2226309"/>
            <a:ext cx="911860" cy="2234565"/>
          </a:xfrm>
          <a:prstGeom prst="rect">
            <a:avLst/>
          </a:prstGeom>
        </p:spPr>
        <p:txBody>
          <a:bodyPr vert="horz" wrap="square" lIns="0" tIns="12700" rIns="0" bIns="0" rtlCol="0">
            <a:spAutoFit/>
          </a:bodyPr>
          <a:lstStyle/>
          <a:p>
            <a:pPr marL="12700" marR="5080" indent="12065" algn="just">
              <a:lnSpc>
                <a:spcPct val="120800"/>
              </a:lnSpc>
              <a:spcBef>
                <a:spcPts val="100"/>
              </a:spcBef>
            </a:pPr>
            <a:r>
              <a:rPr sz="2400" b="1" spc="-20" dirty="0">
                <a:solidFill>
                  <a:srgbClr val="FFFFFF"/>
                </a:solidFill>
                <a:latin typeface="Tahoma"/>
                <a:cs typeface="Tahoma"/>
              </a:rPr>
              <a:t>THỰC HIỆN GPMT</a:t>
            </a:r>
            <a:endParaRPr sz="2400">
              <a:latin typeface="Tahoma"/>
              <a:cs typeface="Tahoma"/>
            </a:endParaRPr>
          </a:p>
          <a:p>
            <a:pPr marL="33655">
              <a:lnSpc>
                <a:spcPct val="100000"/>
              </a:lnSpc>
              <a:spcBef>
                <a:spcPts val="590"/>
              </a:spcBef>
            </a:pPr>
            <a:r>
              <a:rPr sz="2400" b="1" spc="-10" dirty="0">
                <a:solidFill>
                  <a:srgbClr val="FFFFFF"/>
                </a:solidFill>
                <a:latin typeface="Tahoma"/>
                <a:cs typeface="Tahoma"/>
              </a:rPr>
              <a:t>(Điều</a:t>
            </a:r>
            <a:endParaRPr sz="2400">
              <a:latin typeface="Tahoma"/>
              <a:cs typeface="Tahoma"/>
            </a:endParaRPr>
          </a:p>
          <a:p>
            <a:pPr marL="192405">
              <a:lnSpc>
                <a:spcPct val="100000"/>
              </a:lnSpc>
              <a:spcBef>
                <a:spcPts val="600"/>
              </a:spcBef>
            </a:pPr>
            <a:r>
              <a:rPr sz="2400" b="1" spc="-25" dirty="0">
                <a:solidFill>
                  <a:srgbClr val="FFFFFF"/>
                </a:solidFill>
                <a:latin typeface="Tahoma"/>
                <a:cs typeface="Tahoma"/>
              </a:rPr>
              <a:t>42)</a:t>
            </a:r>
            <a:endParaRPr sz="2400">
              <a:latin typeface="Tahoma"/>
              <a:cs typeface="Tahoma"/>
            </a:endParaRPr>
          </a:p>
        </p:txBody>
      </p:sp>
      <p:grpSp>
        <p:nvGrpSpPr>
          <p:cNvPr id="4" name="object 4"/>
          <p:cNvGrpSpPr/>
          <p:nvPr/>
        </p:nvGrpSpPr>
        <p:grpSpPr>
          <a:xfrm>
            <a:off x="1855216" y="1435861"/>
            <a:ext cx="1042035" cy="1945639"/>
            <a:chOff x="1855216" y="1435861"/>
            <a:chExt cx="1042035" cy="1945639"/>
          </a:xfrm>
        </p:grpSpPr>
        <p:sp>
          <p:nvSpPr>
            <p:cNvPr id="5" name="object 5"/>
            <p:cNvSpPr/>
            <p:nvPr/>
          </p:nvSpPr>
          <p:spPr>
            <a:xfrm>
              <a:off x="1867916" y="2360294"/>
              <a:ext cx="237490" cy="1008380"/>
            </a:xfrm>
            <a:custGeom>
              <a:avLst/>
              <a:gdLst/>
              <a:ahLst/>
              <a:cxnLst/>
              <a:rect l="l" t="t" r="r" b="b"/>
              <a:pathLst>
                <a:path w="237489" h="1008379">
                  <a:moveTo>
                    <a:pt x="0" y="1008379"/>
                  </a:moveTo>
                  <a:lnTo>
                    <a:pt x="237362" y="0"/>
                  </a:lnTo>
                </a:path>
              </a:pathLst>
            </a:custGeom>
            <a:ln w="25400">
              <a:solidFill>
                <a:srgbClr val="CA1F16"/>
              </a:solidFill>
            </a:ln>
          </p:spPr>
          <p:txBody>
            <a:bodyPr wrap="square" lIns="0" tIns="0" rIns="0" bIns="0" rtlCol="0"/>
            <a:lstStyle/>
            <a:p>
              <a:endParaRPr/>
            </a:p>
          </p:txBody>
        </p:sp>
        <p:sp>
          <p:nvSpPr>
            <p:cNvPr id="6" name="object 6"/>
            <p:cNvSpPr/>
            <p:nvPr/>
          </p:nvSpPr>
          <p:spPr>
            <a:xfrm>
              <a:off x="2105406" y="1448561"/>
              <a:ext cx="779145" cy="1824355"/>
            </a:xfrm>
            <a:custGeom>
              <a:avLst/>
              <a:gdLst/>
              <a:ahLst/>
              <a:cxnLst/>
              <a:rect l="l" t="t" r="r" b="b"/>
              <a:pathLst>
                <a:path w="779144" h="1824354">
                  <a:moveTo>
                    <a:pt x="700913" y="0"/>
                  </a:moveTo>
                  <a:lnTo>
                    <a:pt x="77850" y="0"/>
                  </a:lnTo>
                  <a:lnTo>
                    <a:pt x="47577" y="6127"/>
                  </a:lnTo>
                  <a:lnTo>
                    <a:pt x="22828" y="22828"/>
                  </a:lnTo>
                  <a:lnTo>
                    <a:pt x="6127" y="47577"/>
                  </a:lnTo>
                  <a:lnTo>
                    <a:pt x="0" y="77850"/>
                  </a:lnTo>
                  <a:lnTo>
                    <a:pt x="0" y="1746377"/>
                  </a:lnTo>
                  <a:lnTo>
                    <a:pt x="6127" y="1776650"/>
                  </a:lnTo>
                  <a:lnTo>
                    <a:pt x="22828" y="1801399"/>
                  </a:lnTo>
                  <a:lnTo>
                    <a:pt x="47577" y="1818100"/>
                  </a:lnTo>
                  <a:lnTo>
                    <a:pt x="77850" y="1824227"/>
                  </a:lnTo>
                  <a:lnTo>
                    <a:pt x="700913" y="1824227"/>
                  </a:lnTo>
                  <a:lnTo>
                    <a:pt x="731186" y="1818100"/>
                  </a:lnTo>
                  <a:lnTo>
                    <a:pt x="755935" y="1801399"/>
                  </a:lnTo>
                  <a:lnTo>
                    <a:pt x="772636" y="1776650"/>
                  </a:lnTo>
                  <a:lnTo>
                    <a:pt x="778763" y="1746377"/>
                  </a:lnTo>
                  <a:lnTo>
                    <a:pt x="778763" y="77850"/>
                  </a:lnTo>
                  <a:lnTo>
                    <a:pt x="772636" y="47577"/>
                  </a:lnTo>
                  <a:lnTo>
                    <a:pt x="755935" y="22828"/>
                  </a:lnTo>
                  <a:lnTo>
                    <a:pt x="731186" y="6127"/>
                  </a:lnTo>
                  <a:lnTo>
                    <a:pt x="700913" y="0"/>
                  </a:lnTo>
                  <a:close/>
                </a:path>
              </a:pathLst>
            </a:custGeom>
            <a:solidFill>
              <a:srgbClr val="FFFFFF"/>
            </a:solidFill>
          </p:spPr>
          <p:txBody>
            <a:bodyPr wrap="square" lIns="0" tIns="0" rIns="0" bIns="0" rtlCol="0"/>
            <a:lstStyle/>
            <a:p>
              <a:endParaRPr/>
            </a:p>
          </p:txBody>
        </p:sp>
        <p:sp>
          <p:nvSpPr>
            <p:cNvPr id="7" name="object 7"/>
            <p:cNvSpPr/>
            <p:nvPr/>
          </p:nvSpPr>
          <p:spPr>
            <a:xfrm>
              <a:off x="2105406" y="1448561"/>
              <a:ext cx="779145" cy="1824355"/>
            </a:xfrm>
            <a:custGeom>
              <a:avLst/>
              <a:gdLst/>
              <a:ahLst/>
              <a:cxnLst/>
              <a:rect l="l" t="t" r="r" b="b"/>
              <a:pathLst>
                <a:path w="779144" h="1824354">
                  <a:moveTo>
                    <a:pt x="0" y="77850"/>
                  </a:moveTo>
                  <a:lnTo>
                    <a:pt x="6127" y="47577"/>
                  </a:lnTo>
                  <a:lnTo>
                    <a:pt x="22828" y="22828"/>
                  </a:lnTo>
                  <a:lnTo>
                    <a:pt x="47577" y="6127"/>
                  </a:lnTo>
                  <a:lnTo>
                    <a:pt x="77850" y="0"/>
                  </a:lnTo>
                  <a:lnTo>
                    <a:pt x="700913" y="0"/>
                  </a:lnTo>
                  <a:lnTo>
                    <a:pt x="731186" y="6127"/>
                  </a:lnTo>
                  <a:lnTo>
                    <a:pt x="755935" y="22828"/>
                  </a:lnTo>
                  <a:lnTo>
                    <a:pt x="772636" y="47577"/>
                  </a:lnTo>
                  <a:lnTo>
                    <a:pt x="778763" y="77850"/>
                  </a:lnTo>
                  <a:lnTo>
                    <a:pt x="778763" y="1746377"/>
                  </a:lnTo>
                  <a:lnTo>
                    <a:pt x="772636" y="1776650"/>
                  </a:lnTo>
                  <a:lnTo>
                    <a:pt x="755935" y="1801399"/>
                  </a:lnTo>
                  <a:lnTo>
                    <a:pt x="731186" y="1818100"/>
                  </a:lnTo>
                  <a:lnTo>
                    <a:pt x="700913" y="1824227"/>
                  </a:lnTo>
                  <a:lnTo>
                    <a:pt x="77850" y="1824227"/>
                  </a:lnTo>
                  <a:lnTo>
                    <a:pt x="47577" y="1818100"/>
                  </a:lnTo>
                  <a:lnTo>
                    <a:pt x="22828" y="1801399"/>
                  </a:lnTo>
                  <a:lnTo>
                    <a:pt x="6127" y="1776650"/>
                  </a:lnTo>
                  <a:lnTo>
                    <a:pt x="0" y="1746377"/>
                  </a:lnTo>
                  <a:lnTo>
                    <a:pt x="0" y="77850"/>
                  </a:lnTo>
                  <a:close/>
                </a:path>
              </a:pathLst>
            </a:custGeom>
            <a:ln w="25400">
              <a:solidFill>
                <a:srgbClr val="FF2B1F"/>
              </a:solidFill>
            </a:ln>
          </p:spPr>
          <p:txBody>
            <a:bodyPr wrap="square" lIns="0" tIns="0" rIns="0" bIns="0" rtlCol="0"/>
            <a:lstStyle/>
            <a:p>
              <a:endParaRPr/>
            </a:p>
          </p:txBody>
        </p:sp>
      </p:grpSp>
      <p:sp>
        <p:nvSpPr>
          <p:cNvPr id="8" name="object 8"/>
          <p:cNvSpPr txBox="1"/>
          <p:nvPr/>
        </p:nvSpPr>
        <p:spPr>
          <a:xfrm>
            <a:off x="2157729" y="2210180"/>
            <a:ext cx="67310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Tahoma"/>
                <a:cs typeface="Tahoma"/>
              </a:rPr>
              <a:t>DAĐT</a:t>
            </a:r>
            <a:endParaRPr sz="1800">
              <a:latin typeface="Tahoma"/>
              <a:cs typeface="Tahoma"/>
            </a:endParaRPr>
          </a:p>
        </p:txBody>
      </p:sp>
      <p:grpSp>
        <p:nvGrpSpPr>
          <p:cNvPr id="9" name="object 9"/>
          <p:cNvGrpSpPr/>
          <p:nvPr/>
        </p:nvGrpSpPr>
        <p:grpSpPr>
          <a:xfrm>
            <a:off x="2871342" y="902461"/>
            <a:ext cx="5836920" cy="2299335"/>
            <a:chOff x="2871342" y="902461"/>
            <a:chExt cx="5836920" cy="2299335"/>
          </a:xfrm>
        </p:grpSpPr>
        <p:sp>
          <p:nvSpPr>
            <p:cNvPr id="10" name="object 10"/>
            <p:cNvSpPr/>
            <p:nvPr/>
          </p:nvSpPr>
          <p:spPr>
            <a:xfrm>
              <a:off x="2884042" y="2051303"/>
              <a:ext cx="471805" cy="309245"/>
            </a:xfrm>
            <a:custGeom>
              <a:avLst/>
              <a:gdLst/>
              <a:ahLst/>
              <a:cxnLst/>
              <a:rect l="l" t="t" r="r" b="b"/>
              <a:pathLst>
                <a:path w="471804" h="309244">
                  <a:moveTo>
                    <a:pt x="0" y="308991"/>
                  </a:moveTo>
                  <a:lnTo>
                    <a:pt x="471423" y="0"/>
                  </a:lnTo>
                </a:path>
              </a:pathLst>
            </a:custGeom>
            <a:ln w="25400">
              <a:solidFill>
                <a:srgbClr val="E7251B"/>
              </a:solidFill>
            </a:ln>
          </p:spPr>
          <p:txBody>
            <a:bodyPr wrap="square" lIns="0" tIns="0" rIns="0" bIns="0" rtlCol="0"/>
            <a:lstStyle/>
            <a:p>
              <a:endParaRPr/>
            </a:p>
          </p:txBody>
        </p:sp>
        <p:sp>
          <p:nvSpPr>
            <p:cNvPr id="11" name="object 11"/>
            <p:cNvSpPr/>
            <p:nvPr/>
          </p:nvSpPr>
          <p:spPr>
            <a:xfrm>
              <a:off x="3356609" y="915161"/>
              <a:ext cx="5339080" cy="2273935"/>
            </a:xfrm>
            <a:custGeom>
              <a:avLst/>
              <a:gdLst/>
              <a:ahLst/>
              <a:cxnLst/>
              <a:rect l="l" t="t" r="r" b="b"/>
              <a:pathLst>
                <a:path w="5339080" h="2273935">
                  <a:moveTo>
                    <a:pt x="5111242" y="0"/>
                  </a:moveTo>
                  <a:lnTo>
                    <a:pt x="227329" y="0"/>
                  </a:lnTo>
                  <a:lnTo>
                    <a:pt x="181536" y="4621"/>
                  </a:lnTo>
                  <a:lnTo>
                    <a:pt x="138874" y="17875"/>
                  </a:lnTo>
                  <a:lnTo>
                    <a:pt x="100260" y="38844"/>
                  </a:lnTo>
                  <a:lnTo>
                    <a:pt x="66611" y="66611"/>
                  </a:lnTo>
                  <a:lnTo>
                    <a:pt x="38844" y="100260"/>
                  </a:lnTo>
                  <a:lnTo>
                    <a:pt x="17875" y="138874"/>
                  </a:lnTo>
                  <a:lnTo>
                    <a:pt x="4621" y="181536"/>
                  </a:lnTo>
                  <a:lnTo>
                    <a:pt x="0" y="227329"/>
                  </a:lnTo>
                  <a:lnTo>
                    <a:pt x="0" y="2046477"/>
                  </a:lnTo>
                  <a:lnTo>
                    <a:pt x="4621" y="2092271"/>
                  </a:lnTo>
                  <a:lnTo>
                    <a:pt x="17875" y="2134933"/>
                  </a:lnTo>
                  <a:lnTo>
                    <a:pt x="38844" y="2173547"/>
                  </a:lnTo>
                  <a:lnTo>
                    <a:pt x="66611" y="2207196"/>
                  </a:lnTo>
                  <a:lnTo>
                    <a:pt x="100260" y="2234963"/>
                  </a:lnTo>
                  <a:lnTo>
                    <a:pt x="138874" y="2255932"/>
                  </a:lnTo>
                  <a:lnTo>
                    <a:pt x="181536" y="2269186"/>
                  </a:lnTo>
                  <a:lnTo>
                    <a:pt x="227329" y="2273808"/>
                  </a:lnTo>
                  <a:lnTo>
                    <a:pt x="5111242" y="2273808"/>
                  </a:lnTo>
                  <a:lnTo>
                    <a:pt x="5157035" y="2269186"/>
                  </a:lnTo>
                  <a:lnTo>
                    <a:pt x="5199697" y="2255932"/>
                  </a:lnTo>
                  <a:lnTo>
                    <a:pt x="5238311" y="2234963"/>
                  </a:lnTo>
                  <a:lnTo>
                    <a:pt x="5271960" y="2207196"/>
                  </a:lnTo>
                  <a:lnTo>
                    <a:pt x="5299727" y="2173547"/>
                  </a:lnTo>
                  <a:lnTo>
                    <a:pt x="5320696" y="2134933"/>
                  </a:lnTo>
                  <a:lnTo>
                    <a:pt x="5333950" y="2092271"/>
                  </a:lnTo>
                  <a:lnTo>
                    <a:pt x="5338571" y="2046477"/>
                  </a:lnTo>
                  <a:lnTo>
                    <a:pt x="5338571" y="227329"/>
                  </a:lnTo>
                  <a:lnTo>
                    <a:pt x="5333950" y="181536"/>
                  </a:lnTo>
                  <a:lnTo>
                    <a:pt x="5320696" y="138874"/>
                  </a:lnTo>
                  <a:lnTo>
                    <a:pt x="5299727" y="100260"/>
                  </a:lnTo>
                  <a:lnTo>
                    <a:pt x="5271960" y="66611"/>
                  </a:lnTo>
                  <a:lnTo>
                    <a:pt x="5238311" y="38844"/>
                  </a:lnTo>
                  <a:lnTo>
                    <a:pt x="5199697" y="17875"/>
                  </a:lnTo>
                  <a:lnTo>
                    <a:pt x="5157035" y="4621"/>
                  </a:lnTo>
                  <a:lnTo>
                    <a:pt x="5111242" y="0"/>
                  </a:lnTo>
                  <a:close/>
                </a:path>
              </a:pathLst>
            </a:custGeom>
            <a:solidFill>
              <a:srgbClr val="FFFFFF"/>
            </a:solidFill>
          </p:spPr>
          <p:txBody>
            <a:bodyPr wrap="square" lIns="0" tIns="0" rIns="0" bIns="0" rtlCol="0"/>
            <a:lstStyle/>
            <a:p>
              <a:endParaRPr/>
            </a:p>
          </p:txBody>
        </p:sp>
        <p:sp>
          <p:nvSpPr>
            <p:cNvPr id="12" name="object 12"/>
            <p:cNvSpPr/>
            <p:nvPr/>
          </p:nvSpPr>
          <p:spPr>
            <a:xfrm>
              <a:off x="3356609" y="915161"/>
              <a:ext cx="5339080" cy="2273935"/>
            </a:xfrm>
            <a:custGeom>
              <a:avLst/>
              <a:gdLst/>
              <a:ahLst/>
              <a:cxnLst/>
              <a:rect l="l" t="t" r="r" b="b"/>
              <a:pathLst>
                <a:path w="5339080" h="2273935">
                  <a:moveTo>
                    <a:pt x="0" y="227329"/>
                  </a:moveTo>
                  <a:lnTo>
                    <a:pt x="4621" y="181536"/>
                  </a:lnTo>
                  <a:lnTo>
                    <a:pt x="17875" y="138874"/>
                  </a:lnTo>
                  <a:lnTo>
                    <a:pt x="38844" y="100260"/>
                  </a:lnTo>
                  <a:lnTo>
                    <a:pt x="66611" y="66611"/>
                  </a:lnTo>
                  <a:lnTo>
                    <a:pt x="100260" y="38844"/>
                  </a:lnTo>
                  <a:lnTo>
                    <a:pt x="138874" y="17875"/>
                  </a:lnTo>
                  <a:lnTo>
                    <a:pt x="181536" y="4621"/>
                  </a:lnTo>
                  <a:lnTo>
                    <a:pt x="227329" y="0"/>
                  </a:lnTo>
                  <a:lnTo>
                    <a:pt x="5111242" y="0"/>
                  </a:lnTo>
                  <a:lnTo>
                    <a:pt x="5157035" y="4621"/>
                  </a:lnTo>
                  <a:lnTo>
                    <a:pt x="5199697" y="17875"/>
                  </a:lnTo>
                  <a:lnTo>
                    <a:pt x="5238311" y="38844"/>
                  </a:lnTo>
                  <a:lnTo>
                    <a:pt x="5271960" y="66611"/>
                  </a:lnTo>
                  <a:lnTo>
                    <a:pt x="5299727" y="100260"/>
                  </a:lnTo>
                  <a:lnTo>
                    <a:pt x="5320696" y="138874"/>
                  </a:lnTo>
                  <a:lnTo>
                    <a:pt x="5333950" y="181536"/>
                  </a:lnTo>
                  <a:lnTo>
                    <a:pt x="5338571" y="227329"/>
                  </a:lnTo>
                  <a:lnTo>
                    <a:pt x="5338571" y="2046477"/>
                  </a:lnTo>
                  <a:lnTo>
                    <a:pt x="5333950" y="2092271"/>
                  </a:lnTo>
                  <a:lnTo>
                    <a:pt x="5320696" y="2134933"/>
                  </a:lnTo>
                  <a:lnTo>
                    <a:pt x="5299727" y="2173547"/>
                  </a:lnTo>
                  <a:lnTo>
                    <a:pt x="5271960" y="2207196"/>
                  </a:lnTo>
                  <a:lnTo>
                    <a:pt x="5238311" y="2234963"/>
                  </a:lnTo>
                  <a:lnTo>
                    <a:pt x="5199697" y="2255932"/>
                  </a:lnTo>
                  <a:lnTo>
                    <a:pt x="5157035" y="2269186"/>
                  </a:lnTo>
                  <a:lnTo>
                    <a:pt x="5111242" y="2273808"/>
                  </a:lnTo>
                  <a:lnTo>
                    <a:pt x="227329" y="2273808"/>
                  </a:lnTo>
                  <a:lnTo>
                    <a:pt x="181536" y="2269186"/>
                  </a:lnTo>
                  <a:lnTo>
                    <a:pt x="138874" y="2255932"/>
                  </a:lnTo>
                  <a:lnTo>
                    <a:pt x="100260" y="2234963"/>
                  </a:lnTo>
                  <a:lnTo>
                    <a:pt x="66611" y="2207196"/>
                  </a:lnTo>
                  <a:lnTo>
                    <a:pt x="38844" y="2173547"/>
                  </a:lnTo>
                  <a:lnTo>
                    <a:pt x="17875" y="2134933"/>
                  </a:lnTo>
                  <a:lnTo>
                    <a:pt x="4621" y="2092271"/>
                  </a:lnTo>
                  <a:lnTo>
                    <a:pt x="0" y="2046477"/>
                  </a:lnTo>
                  <a:lnTo>
                    <a:pt x="0" y="227329"/>
                  </a:lnTo>
                  <a:close/>
                </a:path>
              </a:pathLst>
            </a:custGeom>
            <a:ln w="25400">
              <a:solidFill>
                <a:srgbClr val="FF2B1F"/>
              </a:solidFill>
            </a:ln>
          </p:spPr>
          <p:txBody>
            <a:bodyPr wrap="square" lIns="0" tIns="0" rIns="0" bIns="0" rtlCol="0"/>
            <a:lstStyle/>
            <a:p>
              <a:endParaRPr/>
            </a:p>
          </p:txBody>
        </p:sp>
      </p:grpSp>
      <p:sp>
        <p:nvSpPr>
          <p:cNvPr id="13" name="object 13"/>
          <p:cNvSpPr txBox="1"/>
          <p:nvPr/>
        </p:nvSpPr>
        <p:spPr>
          <a:xfrm>
            <a:off x="4943602" y="1004061"/>
            <a:ext cx="21621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FF2B1F"/>
                </a:solidFill>
                <a:latin typeface="Tahoma"/>
                <a:cs typeface="Tahoma"/>
              </a:rPr>
              <a:t>PHẢI</a:t>
            </a:r>
            <a:r>
              <a:rPr sz="1500" b="1" spc="-20" dirty="0">
                <a:solidFill>
                  <a:srgbClr val="FF2B1F"/>
                </a:solidFill>
                <a:latin typeface="Tahoma"/>
                <a:cs typeface="Tahoma"/>
              </a:rPr>
              <a:t> </a:t>
            </a:r>
            <a:r>
              <a:rPr sz="1500" b="1" dirty="0">
                <a:solidFill>
                  <a:srgbClr val="FF2B1F"/>
                </a:solidFill>
                <a:latin typeface="Tahoma"/>
                <a:cs typeface="Tahoma"/>
              </a:rPr>
              <a:t>THỰC</a:t>
            </a:r>
            <a:r>
              <a:rPr sz="1500" b="1" spc="-15" dirty="0">
                <a:solidFill>
                  <a:srgbClr val="FF2B1F"/>
                </a:solidFill>
                <a:latin typeface="Tahoma"/>
                <a:cs typeface="Tahoma"/>
              </a:rPr>
              <a:t> </a:t>
            </a:r>
            <a:r>
              <a:rPr sz="1500" b="1" dirty="0">
                <a:solidFill>
                  <a:srgbClr val="FF2B1F"/>
                </a:solidFill>
                <a:latin typeface="Tahoma"/>
                <a:cs typeface="Tahoma"/>
              </a:rPr>
              <a:t>HIỆN</a:t>
            </a:r>
            <a:r>
              <a:rPr sz="1500" b="1" spc="-15" dirty="0">
                <a:solidFill>
                  <a:srgbClr val="FF2B1F"/>
                </a:solidFill>
                <a:latin typeface="Tahoma"/>
                <a:cs typeface="Tahoma"/>
              </a:rPr>
              <a:t> </a:t>
            </a:r>
            <a:r>
              <a:rPr sz="1500" b="1" spc="-25" dirty="0">
                <a:solidFill>
                  <a:srgbClr val="FF2B1F"/>
                </a:solidFill>
                <a:latin typeface="Tahoma"/>
                <a:cs typeface="Tahoma"/>
              </a:rPr>
              <a:t>ĐTM</a:t>
            </a:r>
            <a:endParaRPr sz="1500">
              <a:latin typeface="Tahoma"/>
              <a:cs typeface="Tahoma"/>
            </a:endParaRPr>
          </a:p>
        </p:txBody>
      </p:sp>
      <p:sp>
        <p:nvSpPr>
          <p:cNvPr id="14" name="object 14"/>
          <p:cNvSpPr txBox="1"/>
          <p:nvPr/>
        </p:nvSpPr>
        <p:spPr>
          <a:xfrm>
            <a:off x="3419347" y="1234185"/>
            <a:ext cx="5214620" cy="1863725"/>
          </a:xfrm>
          <a:prstGeom prst="rect">
            <a:avLst/>
          </a:prstGeom>
        </p:spPr>
        <p:txBody>
          <a:bodyPr vert="horz" wrap="square" lIns="0" tIns="10795" rIns="0" bIns="0" rtlCol="0">
            <a:spAutoFit/>
          </a:bodyPr>
          <a:lstStyle/>
          <a:p>
            <a:pPr marL="12700" marR="5080" algn="l">
              <a:lnSpc>
                <a:spcPct val="100699"/>
              </a:lnSpc>
              <a:spcBef>
                <a:spcPts val="85"/>
              </a:spcBef>
            </a:pPr>
            <a:r>
              <a:rPr sz="1500" b="1" dirty="0">
                <a:latin typeface="Tahoma"/>
                <a:cs typeface="Tahoma"/>
              </a:rPr>
              <a:t>Có</a:t>
            </a:r>
            <a:r>
              <a:rPr sz="1500" b="1" spc="160" dirty="0">
                <a:latin typeface="Tahoma"/>
                <a:cs typeface="Tahoma"/>
              </a:rPr>
              <a:t> </a:t>
            </a:r>
            <a:r>
              <a:rPr sz="1500" b="1" dirty="0">
                <a:latin typeface="Tahoma"/>
                <a:cs typeface="Tahoma"/>
              </a:rPr>
              <a:t>GPMT</a:t>
            </a:r>
            <a:r>
              <a:rPr sz="1500" b="1" spc="170" dirty="0">
                <a:latin typeface="Tahoma"/>
                <a:cs typeface="Tahoma"/>
              </a:rPr>
              <a:t> </a:t>
            </a:r>
            <a:r>
              <a:rPr sz="1500" b="1" dirty="0">
                <a:latin typeface="Tahoma"/>
                <a:cs typeface="Tahoma"/>
              </a:rPr>
              <a:t>trước</a:t>
            </a:r>
            <a:r>
              <a:rPr sz="1500" b="1" spc="165" dirty="0">
                <a:latin typeface="Tahoma"/>
                <a:cs typeface="Tahoma"/>
              </a:rPr>
              <a:t> </a:t>
            </a:r>
            <a:r>
              <a:rPr sz="1500" b="1" dirty="0">
                <a:latin typeface="Tahoma"/>
                <a:cs typeface="Tahoma"/>
              </a:rPr>
              <a:t>khi</a:t>
            </a:r>
            <a:r>
              <a:rPr sz="1500" b="1" spc="170" dirty="0">
                <a:latin typeface="Tahoma"/>
                <a:cs typeface="Tahoma"/>
              </a:rPr>
              <a:t> </a:t>
            </a:r>
            <a:r>
              <a:rPr sz="1500" b="1" dirty="0">
                <a:latin typeface="Tahoma"/>
                <a:cs typeface="Tahoma"/>
              </a:rPr>
              <a:t>vận</a:t>
            </a:r>
            <a:r>
              <a:rPr sz="1500" b="1" spc="165" dirty="0">
                <a:latin typeface="Tahoma"/>
                <a:cs typeface="Tahoma"/>
              </a:rPr>
              <a:t> </a:t>
            </a:r>
            <a:r>
              <a:rPr sz="1500" b="1" dirty="0">
                <a:latin typeface="Tahoma"/>
                <a:cs typeface="Tahoma"/>
              </a:rPr>
              <a:t>hành</a:t>
            </a:r>
            <a:r>
              <a:rPr sz="1500" b="1" spc="165" dirty="0">
                <a:latin typeface="Tahoma"/>
                <a:cs typeface="Tahoma"/>
              </a:rPr>
              <a:t> </a:t>
            </a:r>
            <a:r>
              <a:rPr sz="1500" b="1" dirty="0">
                <a:latin typeface="Tahoma"/>
                <a:cs typeface="Tahoma"/>
              </a:rPr>
              <a:t>thử</a:t>
            </a:r>
            <a:r>
              <a:rPr sz="1500" b="1" spc="165" dirty="0">
                <a:latin typeface="Tahoma"/>
                <a:cs typeface="Tahoma"/>
              </a:rPr>
              <a:t> </a:t>
            </a:r>
            <a:r>
              <a:rPr sz="1500" b="1" dirty="0">
                <a:latin typeface="Tahoma"/>
                <a:cs typeface="Tahoma"/>
              </a:rPr>
              <a:t>nghiệm.</a:t>
            </a:r>
            <a:r>
              <a:rPr sz="1500" b="1" spc="165" dirty="0">
                <a:latin typeface="Tahoma"/>
                <a:cs typeface="Tahoma"/>
              </a:rPr>
              <a:t> </a:t>
            </a:r>
            <a:r>
              <a:rPr lang="en-US" sz="1500" b="1" spc="165" dirty="0">
                <a:latin typeface="Tahoma"/>
                <a:cs typeface="Tahoma"/>
              </a:rPr>
              <a:t>             </a:t>
            </a:r>
            <a:r>
              <a:rPr sz="1500" dirty="0" err="1">
                <a:latin typeface="Tahoma"/>
                <a:cs typeface="Tahoma"/>
              </a:rPr>
              <a:t>Trường</a:t>
            </a:r>
            <a:r>
              <a:rPr sz="1500" spc="140" dirty="0">
                <a:latin typeface="Tahoma"/>
                <a:cs typeface="Tahoma"/>
              </a:rPr>
              <a:t> </a:t>
            </a:r>
            <a:r>
              <a:rPr sz="1500" spc="-25" dirty="0">
                <a:latin typeface="Tahoma"/>
                <a:cs typeface="Tahoma"/>
              </a:rPr>
              <a:t>hợp </a:t>
            </a:r>
            <a:r>
              <a:rPr sz="1500" dirty="0">
                <a:latin typeface="Tahoma"/>
                <a:cs typeface="Tahoma"/>
              </a:rPr>
              <a:t>DAĐT,</a:t>
            </a:r>
            <a:r>
              <a:rPr sz="1500" spc="120" dirty="0">
                <a:latin typeface="Tahoma"/>
                <a:cs typeface="Tahoma"/>
              </a:rPr>
              <a:t> </a:t>
            </a:r>
            <a:r>
              <a:rPr sz="1500" dirty="0">
                <a:latin typeface="Tahoma"/>
                <a:cs typeface="Tahoma"/>
              </a:rPr>
              <a:t>CS</a:t>
            </a:r>
            <a:r>
              <a:rPr sz="1500" spc="125" dirty="0">
                <a:latin typeface="Tahoma"/>
                <a:cs typeface="Tahoma"/>
              </a:rPr>
              <a:t> </a:t>
            </a:r>
            <a:r>
              <a:rPr sz="1500" dirty="0">
                <a:latin typeface="Tahoma"/>
                <a:cs typeface="Tahoma"/>
              </a:rPr>
              <a:t>hoạt</a:t>
            </a:r>
            <a:r>
              <a:rPr sz="1500" spc="125" dirty="0">
                <a:latin typeface="Tahoma"/>
                <a:cs typeface="Tahoma"/>
              </a:rPr>
              <a:t> </a:t>
            </a:r>
            <a:r>
              <a:rPr sz="1500" dirty="0">
                <a:latin typeface="Tahoma"/>
                <a:cs typeface="Tahoma"/>
              </a:rPr>
              <a:t>động</a:t>
            </a:r>
            <a:r>
              <a:rPr sz="1500" spc="120" dirty="0">
                <a:latin typeface="Tahoma"/>
                <a:cs typeface="Tahoma"/>
              </a:rPr>
              <a:t> </a:t>
            </a:r>
            <a:r>
              <a:rPr sz="1500" dirty="0">
                <a:latin typeface="Tahoma"/>
                <a:cs typeface="Tahoma"/>
              </a:rPr>
              <a:t>đang</a:t>
            </a:r>
            <a:r>
              <a:rPr sz="1500" spc="120" dirty="0">
                <a:latin typeface="Tahoma"/>
                <a:cs typeface="Tahoma"/>
              </a:rPr>
              <a:t> </a:t>
            </a:r>
            <a:r>
              <a:rPr sz="1500" dirty="0">
                <a:latin typeface="Tahoma"/>
                <a:cs typeface="Tahoma"/>
              </a:rPr>
              <a:t>VHTN</a:t>
            </a:r>
            <a:r>
              <a:rPr sz="1500" spc="120" dirty="0">
                <a:latin typeface="Tahoma"/>
                <a:cs typeface="Tahoma"/>
              </a:rPr>
              <a:t> </a:t>
            </a:r>
            <a:r>
              <a:rPr sz="1500" dirty="0">
                <a:latin typeface="Tahoma"/>
                <a:cs typeface="Tahoma"/>
              </a:rPr>
              <a:t>công</a:t>
            </a:r>
            <a:r>
              <a:rPr sz="1500" spc="120" dirty="0">
                <a:latin typeface="Tahoma"/>
                <a:cs typeface="Tahoma"/>
              </a:rPr>
              <a:t> </a:t>
            </a:r>
            <a:r>
              <a:rPr sz="1500" dirty="0">
                <a:latin typeface="Tahoma"/>
                <a:cs typeface="Tahoma"/>
              </a:rPr>
              <a:t>trình</a:t>
            </a:r>
            <a:r>
              <a:rPr sz="1500" spc="120" dirty="0">
                <a:latin typeface="Tahoma"/>
                <a:cs typeface="Tahoma"/>
              </a:rPr>
              <a:t> </a:t>
            </a:r>
            <a:r>
              <a:rPr sz="1500" dirty="0">
                <a:latin typeface="Tahoma"/>
                <a:cs typeface="Tahoma"/>
              </a:rPr>
              <a:t>XLCT</a:t>
            </a:r>
            <a:r>
              <a:rPr sz="1500" spc="120" dirty="0">
                <a:latin typeface="Tahoma"/>
                <a:cs typeface="Tahoma"/>
              </a:rPr>
              <a:t> </a:t>
            </a:r>
            <a:r>
              <a:rPr sz="1500" dirty="0">
                <a:latin typeface="Tahoma"/>
                <a:cs typeface="Tahoma"/>
              </a:rPr>
              <a:t>theo</a:t>
            </a:r>
            <a:r>
              <a:rPr sz="1500" spc="130" dirty="0">
                <a:latin typeface="Tahoma"/>
                <a:cs typeface="Tahoma"/>
              </a:rPr>
              <a:t> </a:t>
            </a:r>
            <a:r>
              <a:rPr sz="1500" spc="-20" dirty="0">
                <a:latin typeface="Tahoma"/>
                <a:cs typeface="Tahoma"/>
              </a:rPr>
              <a:t>Luật </a:t>
            </a:r>
            <a:r>
              <a:rPr sz="1500" dirty="0">
                <a:latin typeface="Tahoma"/>
                <a:cs typeface="Tahoma"/>
              </a:rPr>
              <a:t>BVMT</a:t>
            </a:r>
            <a:r>
              <a:rPr sz="1500" spc="-20" dirty="0">
                <a:latin typeface="Tahoma"/>
                <a:cs typeface="Tahoma"/>
              </a:rPr>
              <a:t> </a:t>
            </a:r>
            <a:r>
              <a:rPr sz="1500" dirty="0">
                <a:latin typeface="Tahoma"/>
                <a:cs typeface="Tahoma"/>
              </a:rPr>
              <a:t>2014,</a:t>
            </a:r>
            <a:r>
              <a:rPr sz="1500" spc="-15" dirty="0">
                <a:latin typeface="Tahoma"/>
                <a:cs typeface="Tahoma"/>
              </a:rPr>
              <a:t> </a:t>
            </a:r>
            <a:r>
              <a:rPr sz="1500" dirty="0">
                <a:latin typeface="Tahoma"/>
                <a:cs typeface="Tahoma"/>
              </a:rPr>
              <a:t>CĐT</a:t>
            </a:r>
            <a:r>
              <a:rPr sz="1500" spc="-10" dirty="0">
                <a:latin typeface="Tahoma"/>
                <a:cs typeface="Tahoma"/>
              </a:rPr>
              <a:t> </a:t>
            </a:r>
            <a:r>
              <a:rPr sz="1500" b="1" dirty="0">
                <a:latin typeface="Tahoma"/>
                <a:cs typeface="Tahoma"/>
              </a:rPr>
              <a:t>được</a:t>
            </a:r>
            <a:r>
              <a:rPr sz="1500" b="1" spc="-15" dirty="0">
                <a:latin typeface="Tahoma"/>
                <a:cs typeface="Tahoma"/>
              </a:rPr>
              <a:t> </a:t>
            </a:r>
            <a:r>
              <a:rPr sz="1500" b="1" dirty="0">
                <a:latin typeface="Tahoma"/>
                <a:cs typeface="Tahoma"/>
              </a:rPr>
              <a:t>lựa</a:t>
            </a:r>
            <a:r>
              <a:rPr sz="1500" b="1" spc="-20" dirty="0">
                <a:latin typeface="Tahoma"/>
                <a:cs typeface="Tahoma"/>
              </a:rPr>
              <a:t> </a:t>
            </a:r>
            <a:r>
              <a:rPr sz="1500" b="1" spc="-10" dirty="0">
                <a:latin typeface="Tahoma"/>
                <a:cs typeface="Tahoma"/>
              </a:rPr>
              <a:t>chọn:</a:t>
            </a:r>
            <a:endParaRPr sz="1500" dirty="0">
              <a:latin typeface="Tahoma"/>
              <a:cs typeface="Tahoma"/>
            </a:endParaRPr>
          </a:p>
          <a:p>
            <a:pPr marL="12700" marR="5715" algn="just">
              <a:lnSpc>
                <a:spcPct val="100000"/>
              </a:lnSpc>
              <a:spcBef>
                <a:spcPts val="15"/>
              </a:spcBef>
              <a:buChar char="-"/>
              <a:tabLst>
                <a:tab pos="165100" algn="l"/>
              </a:tabLst>
            </a:pPr>
            <a:r>
              <a:rPr sz="1500" b="1" dirty="0">
                <a:latin typeface="Tahoma"/>
                <a:cs typeface="Tahoma"/>
              </a:rPr>
              <a:t>PA1:</a:t>
            </a:r>
            <a:r>
              <a:rPr sz="1500" b="1" spc="85" dirty="0">
                <a:latin typeface="Tahoma"/>
                <a:cs typeface="Tahoma"/>
              </a:rPr>
              <a:t> </a:t>
            </a:r>
            <a:r>
              <a:rPr sz="1500" b="1" dirty="0">
                <a:latin typeface="Tahoma"/>
                <a:cs typeface="Tahoma"/>
              </a:rPr>
              <a:t>Tiếp</a:t>
            </a:r>
            <a:r>
              <a:rPr sz="1500" b="1" spc="110" dirty="0">
                <a:latin typeface="Tahoma"/>
                <a:cs typeface="Tahoma"/>
              </a:rPr>
              <a:t> </a:t>
            </a:r>
            <a:r>
              <a:rPr sz="1500" b="1" dirty="0">
                <a:latin typeface="Tahoma"/>
                <a:cs typeface="Tahoma"/>
              </a:rPr>
              <a:t>tục</a:t>
            </a:r>
            <a:r>
              <a:rPr sz="1500" b="1" spc="95" dirty="0">
                <a:latin typeface="Tahoma"/>
                <a:cs typeface="Tahoma"/>
              </a:rPr>
              <a:t> </a:t>
            </a:r>
            <a:r>
              <a:rPr sz="1500" b="1" dirty="0">
                <a:latin typeface="Tahoma"/>
                <a:cs typeface="Tahoma"/>
              </a:rPr>
              <a:t>VHTN</a:t>
            </a:r>
            <a:r>
              <a:rPr sz="1500" b="1" spc="100" dirty="0">
                <a:latin typeface="Tahoma"/>
                <a:cs typeface="Tahoma"/>
              </a:rPr>
              <a:t> </a:t>
            </a:r>
            <a:r>
              <a:rPr sz="1500" dirty="0">
                <a:latin typeface="Tahoma"/>
                <a:cs typeface="Tahoma"/>
              </a:rPr>
              <a:t>để</a:t>
            </a:r>
            <a:r>
              <a:rPr sz="1500" spc="80" dirty="0">
                <a:latin typeface="Tahoma"/>
                <a:cs typeface="Tahoma"/>
              </a:rPr>
              <a:t> </a:t>
            </a:r>
            <a:r>
              <a:rPr sz="1500" dirty="0">
                <a:latin typeface="Tahoma"/>
                <a:cs typeface="Tahoma"/>
              </a:rPr>
              <a:t>được</a:t>
            </a:r>
            <a:r>
              <a:rPr sz="1500" spc="70" dirty="0">
                <a:latin typeface="Tahoma"/>
                <a:cs typeface="Tahoma"/>
              </a:rPr>
              <a:t> </a:t>
            </a:r>
            <a:r>
              <a:rPr sz="1500" dirty="0">
                <a:latin typeface="Tahoma"/>
                <a:cs typeface="Tahoma"/>
              </a:rPr>
              <a:t>cấp</a:t>
            </a:r>
            <a:r>
              <a:rPr sz="1500" spc="75" dirty="0">
                <a:latin typeface="Tahoma"/>
                <a:cs typeface="Tahoma"/>
              </a:rPr>
              <a:t> </a:t>
            </a:r>
            <a:r>
              <a:rPr sz="1500" dirty="0">
                <a:latin typeface="Tahoma"/>
                <a:cs typeface="Tahoma"/>
              </a:rPr>
              <a:t>GPMT</a:t>
            </a:r>
            <a:r>
              <a:rPr sz="1500" spc="70" dirty="0">
                <a:latin typeface="Tahoma"/>
                <a:cs typeface="Tahoma"/>
              </a:rPr>
              <a:t> </a:t>
            </a:r>
            <a:r>
              <a:rPr sz="1500" dirty="0">
                <a:latin typeface="Tahoma"/>
                <a:cs typeface="Tahoma"/>
              </a:rPr>
              <a:t>sau</a:t>
            </a:r>
            <a:r>
              <a:rPr sz="1500" spc="80" dirty="0">
                <a:latin typeface="Tahoma"/>
                <a:cs typeface="Tahoma"/>
              </a:rPr>
              <a:t> </a:t>
            </a:r>
            <a:r>
              <a:rPr sz="1500" dirty="0">
                <a:latin typeface="Tahoma"/>
                <a:cs typeface="Tahoma"/>
              </a:rPr>
              <a:t>khi</a:t>
            </a:r>
            <a:r>
              <a:rPr sz="1500" spc="70" dirty="0">
                <a:latin typeface="Tahoma"/>
                <a:cs typeface="Tahoma"/>
              </a:rPr>
              <a:t> </a:t>
            </a:r>
            <a:r>
              <a:rPr sz="1500" dirty="0">
                <a:latin typeface="Tahoma"/>
                <a:cs typeface="Tahoma"/>
              </a:rPr>
              <a:t>kết</a:t>
            </a:r>
            <a:r>
              <a:rPr sz="1500" spc="80" dirty="0">
                <a:latin typeface="Tahoma"/>
                <a:cs typeface="Tahoma"/>
              </a:rPr>
              <a:t> </a:t>
            </a:r>
            <a:r>
              <a:rPr sz="1500" spc="-20" dirty="0">
                <a:latin typeface="Tahoma"/>
                <a:cs typeface="Tahoma"/>
              </a:rPr>
              <a:t>thúc VHTN</a:t>
            </a:r>
            <a:endParaRPr sz="1500" dirty="0">
              <a:latin typeface="Tahoma"/>
              <a:cs typeface="Tahoma"/>
            </a:endParaRPr>
          </a:p>
          <a:p>
            <a:pPr marL="12700" marR="6985" algn="just">
              <a:lnSpc>
                <a:spcPct val="100699"/>
              </a:lnSpc>
              <a:buChar char="-"/>
              <a:tabLst>
                <a:tab pos="165100" algn="l"/>
              </a:tabLst>
            </a:pPr>
            <a:r>
              <a:rPr sz="1500" b="1" dirty="0">
                <a:latin typeface="Tahoma"/>
                <a:cs typeface="Tahoma"/>
              </a:rPr>
              <a:t>PA2:</a:t>
            </a:r>
            <a:r>
              <a:rPr sz="1500" b="1" spc="85" dirty="0">
                <a:latin typeface="Tahoma"/>
                <a:cs typeface="Tahoma"/>
              </a:rPr>
              <a:t> </a:t>
            </a:r>
            <a:r>
              <a:rPr sz="1500" b="1" dirty="0">
                <a:latin typeface="Tahoma"/>
                <a:cs typeface="Tahoma"/>
              </a:rPr>
              <a:t>Lập</a:t>
            </a:r>
            <a:r>
              <a:rPr sz="1500" b="1" spc="105" dirty="0">
                <a:latin typeface="Tahoma"/>
                <a:cs typeface="Tahoma"/>
              </a:rPr>
              <a:t> </a:t>
            </a:r>
            <a:r>
              <a:rPr sz="1500" b="1" dirty="0">
                <a:latin typeface="Tahoma"/>
                <a:cs typeface="Tahoma"/>
              </a:rPr>
              <a:t>hồ</a:t>
            </a:r>
            <a:r>
              <a:rPr sz="1500" b="1" spc="100" dirty="0">
                <a:latin typeface="Tahoma"/>
                <a:cs typeface="Tahoma"/>
              </a:rPr>
              <a:t> </a:t>
            </a:r>
            <a:r>
              <a:rPr sz="1500" b="1" dirty="0">
                <a:latin typeface="Tahoma"/>
                <a:cs typeface="Tahoma"/>
              </a:rPr>
              <a:t>sơ</a:t>
            </a:r>
            <a:r>
              <a:rPr sz="1500" b="1" spc="95" dirty="0">
                <a:latin typeface="Tahoma"/>
                <a:cs typeface="Tahoma"/>
              </a:rPr>
              <a:t> </a:t>
            </a:r>
            <a:r>
              <a:rPr sz="1500" b="1" dirty="0">
                <a:latin typeface="Tahoma"/>
                <a:cs typeface="Tahoma"/>
              </a:rPr>
              <a:t>cấp</a:t>
            </a:r>
            <a:r>
              <a:rPr sz="1500" b="1" spc="105" dirty="0">
                <a:latin typeface="Tahoma"/>
                <a:cs typeface="Tahoma"/>
              </a:rPr>
              <a:t> </a:t>
            </a:r>
            <a:r>
              <a:rPr sz="1500" b="1" dirty="0">
                <a:latin typeface="Tahoma"/>
                <a:cs typeface="Tahoma"/>
              </a:rPr>
              <a:t>GPMT</a:t>
            </a:r>
            <a:r>
              <a:rPr sz="1500" b="1" spc="114" dirty="0">
                <a:latin typeface="Tahoma"/>
                <a:cs typeface="Tahoma"/>
              </a:rPr>
              <a:t> </a:t>
            </a:r>
            <a:r>
              <a:rPr sz="1500" dirty="0">
                <a:latin typeface="Tahoma"/>
                <a:cs typeface="Tahoma"/>
              </a:rPr>
              <a:t>trước</a:t>
            </a:r>
            <a:r>
              <a:rPr sz="1500" spc="75" dirty="0">
                <a:latin typeface="Tahoma"/>
                <a:cs typeface="Tahoma"/>
              </a:rPr>
              <a:t> </a:t>
            </a:r>
            <a:r>
              <a:rPr sz="1500" dirty="0">
                <a:latin typeface="Tahoma"/>
                <a:cs typeface="Tahoma"/>
              </a:rPr>
              <a:t>khi</a:t>
            </a:r>
            <a:r>
              <a:rPr sz="1500" spc="75" dirty="0">
                <a:latin typeface="Tahoma"/>
                <a:cs typeface="Tahoma"/>
              </a:rPr>
              <a:t> </a:t>
            </a:r>
            <a:r>
              <a:rPr sz="1500" dirty="0">
                <a:latin typeface="Tahoma"/>
                <a:cs typeface="Tahoma"/>
              </a:rPr>
              <a:t>hết</a:t>
            </a:r>
            <a:r>
              <a:rPr sz="1500" spc="70" dirty="0">
                <a:latin typeface="Tahoma"/>
                <a:cs typeface="Tahoma"/>
              </a:rPr>
              <a:t> </a:t>
            </a:r>
            <a:r>
              <a:rPr sz="1500" dirty="0">
                <a:latin typeface="Tahoma"/>
                <a:cs typeface="Tahoma"/>
              </a:rPr>
              <a:t>thời</a:t>
            </a:r>
            <a:r>
              <a:rPr sz="1500" spc="75" dirty="0">
                <a:latin typeface="Tahoma"/>
                <a:cs typeface="Tahoma"/>
              </a:rPr>
              <a:t> </a:t>
            </a:r>
            <a:r>
              <a:rPr sz="1500" dirty="0">
                <a:latin typeface="Tahoma"/>
                <a:cs typeface="Tahoma"/>
              </a:rPr>
              <a:t>hạn</a:t>
            </a:r>
            <a:r>
              <a:rPr sz="1500" spc="80" dirty="0">
                <a:latin typeface="Tahoma"/>
                <a:cs typeface="Tahoma"/>
              </a:rPr>
              <a:t> </a:t>
            </a:r>
            <a:r>
              <a:rPr sz="1500" spc="-10" dirty="0">
                <a:latin typeface="Tahoma"/>
                <a:cs typeface="Tahoma"/>
              </a:rPr>
              <a:t>VHTN. </a:t>
            </a:r>
            <a:r>
              <a:rPr sz="1500" dirty="0">
                <a:latin typeface="Tahoma"/>
                <a:cs typeface="Tahoma"/>
              </a:rPr>
              <a:t>CĐT</a:t>
            </a:r>
            <a:r>
              <a:rPr sz="1500" spc="145" dirty="0">
                <a:latin typeface="Tahoma"/>
                <a:cs typeface="Tahoma"/>
              </a:rPr>
              <a:t> </a:t>
            </a:r>
            <a:r>
              <a:rPr sz="1500" dirty="0">
                <a:latin typeface="Tahoma"/>
                <a:cs typeface="Tahoma"/>
              </a:rPr>
              <a:t>không</a:t>
            </a:r>
            <a:r>
              <a:rPr sz="1500" spc="155" dirty="0">
                <a:latin typeface="Tahoma"/>
                <a:cs typeface="Tahoma"/>
              </a:rPr>
              <a:t> </a:t>
            </a:r>
            <a:r>
              <a:rPr sz="1500" dirty="0">
                <a:latin typeface="Tahoma"/>
                <a:cs typeface="Tahoma"/>
              </a:rPr>
              <a:t>phải</a:t>
            </a:r>
            <a:r>
              <a:rPr sz="1500" spc="155" dirty="0">
                <a:latin typeface="Tahoma"/>
                <a:cs typeface="Tahoma"/>
              </a:rPr>
              <a:t> </a:t>
            </a:r>
            <a:r>
              <a:rPr sz="1500" dirty="0">
                <a:latin typeface="Tahoma"/>
                <a:cs typeface="Tahoma"/>
              </a:rPr>
              <a:t>VHTN</a:t>
            </a:r>
            <a:r>
              <a:rPr sz="1500" spc="145" dirty="0">
                <a:latin typeface="Tahoma"/>
                <a:cs typeface="Tahoma"/>
              </a:rPr>
              <a:t> </a:t>
            </a:r>
            <a:r>
              <a:rPr sz="1500" dirty="0">
                <a:latin typeface="Tahoma"/>
                <a:cs typeface="Tahoma"/>
              </a:rPr>
              <a:t>lại</a:t>
            </a:r>
            <a:r>
              <a:rPr sz="1500" spc="150" dirty="0">
                <a:latin typeface="Tahoma"/>
                <a:cs typeface="Tahoma"/>
              </a:rPr>
              <a:t> </a:t>
            </a:r>
            <a:r>
              <a:rPr sz="1500" dirty="0">
                <a:latin typeface="Tahoma"/>
                <a:cs typeface="Tahoma"/>
              </a:rPr>
              <a:t>nhưng</a:t>
            </a:r>
            <a:r>
              <a:rPr sz="1500" spc="150" dirty="0">
                <a:latin typeface="Tahoma"/>
                <a:cs typeface="Tahoma"/>
              </a:rPr>
              <a:t> </a:t>
            </a:r>
            <a:r>
              <a:rPr sz="1500" dirty="0">
                <a:latin typeface="Tahoma"/>
                <a:cs typeface="Tahoma"/>
              </a:rPr>
              <a:t>kết</a:t>
            </a:r>
            <a:r>
              <a:rPr sz="1500" spc="150" dirty="0">
                <a:latin typeface="Tahoma"/>
                <a:cs typeface="Tahoma"/>
              </a:rPr>
              <a:t> </a:t>
            </a:r>
            <a:r>
              <a:rPr sz="1500" dirty="0">
                <a:latin typeface="Tahoma"/>
                <a:cs typeface="Tahoma"/>
              </a:rPr>
              <a:t>quả</a:t>
            </a:r>
            <a:r>
              <a:rPr sz="1500" spc="155" dirty="0">
                <a:latin typeface="Tahoma"/>
                <a:cs typeface="Tahoma"/>
              </a:rPr>
              <a:t> </a:t>
            </a:r>
            <a:r>
              <a:rPr sz="1500" dirty="0">
                <a:latin typeface="Tahoma"/>
                <a:cs typeface="Tahoma"/>
              </a:rPr>
              <a:t>hoàn</a:t>
            </a:r>
            <a:r>
              <a:rPr sz="1500" spc="150" dirty="0">
                <a:latin typeface="Tahoma"/>
                <a:cs typeface="Tahoma"/>
              </a:rPr>
              <a:t> </a:t>
            </a:r>
            <a:r>
              <a:rPr sz="1500" dirty="0">
                <a:latin typeface="Tahoma"/>
                <a:cs typeface="Tahoma"/>
              </a:rPr>
              <a:t>thành</a:t>
            </a:r>
            <a:r>
              <a:rPr sz="1500" spc="155" dirty="0">
                <a:latin typeface="Tahoma"/>
                <a:cs typeface="Tahoma"/>
              </a:rPr>
              <a:t> </a:t>
            </a:r>
            <a:r>
              <a:rPr sz="1500" spc="-20" dirty="0">
                <a:latin typeface="Tahoma"/>
                <a:cs typeface="Tahoma"/>
              </a:rPr>
              <a:t>VHTN </a:t>
            </a:r>
            <a:r>
              <a:rPr sz="1500" dirty="0">
                <a:latin typeface="Tahoma"/>
                <a:cs typeface="Tahoma"/>
              </a:rPr>
              <a:t>được</a:t>
            </a:r>
            <a:r>
              <a:rPr sz="1500" spc="-5" dirty="0">
                <a:latin typeface="Tahoma"/>
                <a:cs typeface="Tahoma"/>
              </a:rPr>
              <a:t> </a:t>
            </a:r>
            <a:r>
              <a:rPr sz="1500" dirty="0">
                <a:latin typeface="Tahoma"/>
                <a:cs typeface="Tahoma"/>
              </a:rPr>
              <a:t>báo</a:t>
            </a:r>
            <a:r>
              <a:rPr sz="1500" spc="-15" dirty="0">
                <a:latin typeface="Tahoma"/>
                <a:cs typeface="Tahoma"/>
              </a:rPr>
              <a:t> </a:t>
            </a:r>
            <a:r>
              <a:rPr sz="1500" dirty="0">
                <a:latin typeface="Tahoma"/>
                <a:cs typeface="Tahoma"/>
              </a:rPr>
              <a:t>cáo, đánh</a:t>
            </a:r>
            <a:r>
              <a:rPr sz="1500" spc="-25" dirty="0">
                <a:latin typeface="Tahoma"/>
                <a:cs typeface="Tahoma"/>
              </a:rPr>
              <a:t> </a:t>
            </a:r>
            <a:r>
              <a:rPr sz="1500" dirty="0">
                <a:latin typeface="Tahoma"/>
                <a:cs typeface="Tahoma"/>
              </a:rPr>
              <a:t>giá theo</a:t>
            </a:r>
            <a:r>
              <a:rPr sz="1500" spc="-10" dirty="0">
                <a:latin typeface="Tahoma"/>
                <a:cs typeface="Tahoma"/>
              </a:rPr>
              <a:t> </a:t>
            </a:r>
            <a:r>
              <a:rPr sz="1500" dirty="0">
                <a:latin typeface="Tahoma"/>
                <a:cs typeface="Tahoma"/>
              </a:rPr>
              <a:t>quy</a:t>
            </a:r>
            <a:r>
              <a:rPr sz="1500" spc="-5" dirty="0">
                <a:latin typeface="Tahoma"/>
                <a:cs typeface="Tahoma"/>
              </a:rPr>
              <a:t> </a:t>
            </a:r>
            <a:r>
              <a:rPr sz="1500" dirty="0">
                <a:latin typeface="Tahoma"/>
                <a:cs typeface="Tahoma"/>
              </a:rPr>
              <a:t>định</a:t>
            </a:r>
            <a:r>
              <a:rPr sz="1500" spc="-10" dirty="0">
                <a:latin typeface="Tahoma"/>
                <a:cs typeface="Tahoma"/>
              </a:rPr>
              <a:t> </a:t>
            </a:r>
            <a:r>
              <a:rPr sz="1500" dirty="0">
                <a:latin typeface="Tahoma"/>
                <a:cs typeface="Tahoma"/>
              </a:rPr>
              <a:t>tại</a:t>
            </a:r>
            <a:r>
              <a:rPr sz="1500" spc="-10" dirty="0">
                <a:latin typeface="Tahoma"/>
                <a:cs typeface="Tahoma"/>
              </a:rPr>
              <a:t> </a:t>
            </a:r>
            <a:r>
              <a:rPr sz="1500" dirty="0">
                <a:latin typeface="Tahoma"/>
                <a:cs typeface="Tahoma"/>
              </a:rPr>
              <a:t>Luật</a:t>
            </a:r>
            <a:r>
              <a:rPr sz="1500" spc="-15" dirty="0">
                <a:latin typeface="Tahoma"/>
                <a:cs typeface="Tahoma"/>
              </a:rPr>
              <a:t> </a:t>
            </a:r>
            <a:r>
              <a:rPr sz="1500" dirty="0">
                <a:latin typeface="Tahoma"/>
                <a:cs typeface="Tahoma"/>
              </a:rPr>
              <a:t>BVMT </a:t>
            </a:r>
            <a:r>
              <a:rPr sz="1500" spc="-20" dirty="0">
                <a:latin typeface="Tahoma"/>
                <a:cs typeface="Tahoma"/>
              </a:rPr>
              <a:t>2020</a:t>
            </a:r>
            <a:endParaRPr sz="1500" dirty="0">
              <a:latin typeface="Tahoma"/>
              <a:cs typeface="Tahoma"/>
            </a:endParaRPr>
          </a:p>
        </p:txBody>
      </p:sp>
      <p:grpSp>
        <p:nvGrpSpPr>
          <p:cNvPr id="15" name="object 15"/>
          <p:cNvGrpSpPr/>
          <p:nvPr/>
        </p:nvGrpSpPr>
        <p:grpSpPr>
          <a:xfrm>
            <a:off x="2871470" y="2347595"/>
            <a:ext cx="5865495" cy="2108835"/>
            <a:chOff x="2871470" y="2347595"/>
            <a:chExt cx="5865495" cy="2108835"/>
          </a:xfrm>
        </p:grpSpPr>
        <p:sp>
          <p:nvSpPr>
            <p:cNvPr id="16" name="object 16"/>
            <p:cNvSpPr/>
            <p:nvPr/>
          </p:nvSpPr>
          <p:spPr>
            <a:xfrm>
              <a:off x="2884170" y="2360295"/>
              <a:ext cx="501015" cy="1643380"/>
            </a:xfrm>
            <a:custGeom>
              <a:avLst/>
              <a:gdLst/>
              <a:ahLst/>
              <a:cxnLst/>
              <a:rect l="l" t="t" r="r" b="b"/>
              <a:pathLst>
                <a:path w="501014" h="1643379">
                  <a:moveTo>
                    <a:pt x="0" y="0"/>
                  </a:moveTo>
                  <a:lnTo>
                    <a:pt x="500888" y="1642871"/>
                  </a:lnTo>
                </a:path>
              </a:pathLst>
            </a:custGeom>
            <a:ln w="25400">
              <a:solidFill>
                <a:srgbClr val="E7251B"/>
              </a:solidFill>
            </a:ln>
          </p:spPr>
          <p:txBody>
            <a:bodyPr wrap="square" lIns="0" tIns="0" rIns="0" bIns="0" rtlCol="0"/>
            <a:lstStyle/>
            <a:p>
              <a:endParaRPr/>
            </a:p>
          </p:txBody>
        </p:sp>
        <p:sp>
          <p:nvSpPr>
            <p:cNvPr id="17" name="object 17"/>
            <p:cNvSpPr/>
            <p:nvPr/>
          </p:nvSpPr>
          <p:spPr>
            <a:xfrm>
              <a:off x="3385566" y="3563874"/>
              <a:ext cx="5339080" cy="879475"/>
            </a:xfrm>
            <a:custGeom>
              <a:avLst/>
              <a:gdLst/>
              <a:ahLst/>
              <a:cxnLst/>
              <a:rect l="l" t="t" r="r" b="b"/>
              <a:pathLst>
                <a:path w="5339080" h="879475">
                  <a:moveTo>
                    <a:pt x="5250688" y="0"/>
                  </a:moveTo>
                  <a:lnTo>
                    <a:pt x="87884" y="0"/>
                  </a:lnTo>
                  <a:lnTo>
                    <a:pt x="53685" y="6909"/>
                  </a:lnTo>
                  <a:lnTo>
                    <a:pt x="25749" y="25749"/>
                  </a:lnTo>
                  <a:lnTo>
                    <a:pt x="6909" y="53685"/>
                  </a:lnTo>
                  <a:lnTo>
                    <a:pt x="0" y="87883"/>
                  </a:lnTo>
                  <a:lnTo>
                    <a:pt x="0" y="791463"/>
                  </a:lnTo>
                  <a:lnTo>
                    <a:pt x="6909" y="825662"/>
                  </a:lnTo>
                  <a:lnTo>
                    <a:pt x="25749" y="853598"/>
                  </a:lnTo>
                  <a:lnTo>
                    <a:pt x="53685" y="872438"/>
                  </a:lnTo>
                  <a:lnTo>
                    <a:pt x="87884" y="879348"/>
                  </a:lnTo>
                  <a:lnTo>
                    <a:pt x="5250688" y="879348"/>
                  </a:lnTo>
                  <a:lnTo>
                    <a:pt x="5284886" y="872438"/>
                  </a:lnTo>
                  <a:lnTo>
                    <a:pt x="5312822" y="853598"/>
                  </a:lnTo>
                  <a:lnTo>
                    <a:pt x="5331662" y="825662"/>
                  </a:lnTo>
                  <a:lnTo>
                    <a:pt x="5338572" y="791463"/>
                  </a:lnTo>
                  <a:lnTo>
                    <a:pt x="5338572" y="87883"/>
                  </a:lnTo>
                  <a:lnTo>
                    <a:pt x="5331662" y="53685"/>
                  </a:lnTo>
                  <a:lnTo>
                    <a:pt x="5312822" y="25749"/>
                  </a:lnTo>
                  <a:lnTo>
                    <a:pt x="5284886" y="6909"/>
                  </a:lnTo>
                  <a:lnTo>
                    <a:pt x="5250688" y="0"/>
                  </a:lnTo>
                  <a:close/>
                </a:path>
              </a:pathLst>
            </a:custGeom>
            <a:solidFill>
              <a:srgbClr val="FFFFFF"/>
            </a:solidFill>
          </p:spPr>
          <p:txBody>
            <a:bodyPr wrap="square" lIns="0" tIns="0" rIns="0" bIns="0" rtlCol="0"/>
            <a:lstStyle/>
            <a:p>
              <a:endParaRPr/>
            </a:p>
          </p:txBody>
        </p:sp>
        <p:sp>
          <p:nvSpPr>
            <p:cNvPr id="18" name="object 18"/>
            <p:cNvSpPr/>
            <p:nvPr/>
          </p:nvSpPr>
          <p:spPr>
            <a:xfrm>
              <a:off x="3385566" y="3563874"/>
              <a:ext cx="5339080" cy="879475"/>
            </a:xfrm>
            <a:custGeom>
              <a:avLst/>
              <a:gdLst/>
              <a:ahLst/>
              <a:cxnLst/>
              <a:rect l="l" t="t" r="r" b="b"/>
              <a:pathLst>
                <a:path w="5339080" h="879475">
                  <a:moveTo>
                    <a:pt x="0" y="87883"/>
                  </a:moveTo>
                  <a:lnTo>
                    <a:pt x="6909" y="53685"/>
                  </a:lnTo>
                  <a:lnTo>
                    <a:pt x="25749" y="25749"/>
                  </a:lnTo>
                  <a:lnTo>
                    <a:pt x="53685" y="6909"/>
                  </a:lnTo>
                  <a:lnTo>
                    <a:pt x="87884" y="0"/>
                  </a:lnTo>
                  <a:lnTo>
                    <a:pt x="5250688" y="0"/>
                  </a:lnTo>
                  <a:lnTo>
                    <a:pt x="5284886" y="6909"/>
                  </a:lnTo>
                  <a:lnTo>
                    <a:pt x="5312822" y="25749"/>
                  </a:lnTo>
                  <a:lnTo>
                    <a:pt x="5331662" y="53685"/>
                  </a:lnTo>
                  <a:lnTo>
                    <a:pt x="5338572" y="87883"/>
                  </a:lnTo>
                  <a:lnTo>
                    <a:pt x="5338572" y="791463"/>
                  </a:lnTo>
                  <a:lnTo>
                    <a:pt x="5331662" y="825662"/>
                  </a:lnTo>
                  <a:lnTo>
                    <a:pt x="5312822" y="853598"/>
                  </a:lnTo>
                  <a:lnTo>
                    <a:pt x="5284886" y="872438"/>
                  </a:lnTo>
                  <a:lnTo>
                    <a:pt x="5250688" y="879348"/>
                  </a:lnTo>
                  <a:lnTo>
                    <a:pt x="87884" y="879348"/>
                  </a:lnTo>
                  <a:lnTo>
                    <a:pt x="53685" y="872438"/>
                  </a:lnTo>
                  <a:lnTo>
                    <a:pt x="25749" y="853598"/>
                  </a:lnTo>
                  <a:lnTo>
                    <a:pt x="6909" y="825662"/>
                  </a:lnTo>
                  <a:lnTo>
                    <a:pt x="0" y="791463"/>
                  </a:lnTo>
                  <a:lnTo>
                    <a:pt x="0" y="87883"/>
                  </a:lnTo>
                  <a:close/>
                </a:path>
              </a:pathLst>
            </a:custGeom>
            <a:ln w="25400">
              <a:solidFill>
                <a:srgbClr val="FF2B1F"/>
              </a:solidFill>
            </a:ln>
          </p:spPr>
          <p:txBody>
            <a:bodyPr wrap="square" lIns="0" tIns="0" rIns="0" bIns="0" rtlCol="0"/>
            <a:lstStyle/>
            <a:p>
              <a:endParaRPr/>
            </a:p>
          </p:txBody>
        </p:sp>
      </p:grpSp>
      <p:sp>
        <p:nvSpPr>
          <p:cNvPr id="19" name="object 19"/>
          <p:cNvSpPr txBox="1"/>
          <p:nvPr/>
        </p:nvSpPr>
        <p:spPr>
          <a:xfrm>
            <a:off x="3546728" y="3646423"/>
            <a:ext cx="5017770" cy="714375"/>
          </a:xfrm>
          <a:prstGeom prst="rect">
            <a:avLst/>
          </a:prstGeom>
        </p:spPr>
        <p:txBody>
          <a:bodyPr vert="horz" wrap="square" lIns="0" tIns="12700" rIns="0" bIns="0" rtlCol="0">
            <a:spAutoFit/>
          </a:bodyPr>
          <a:lstStyle/>
          <a:p>
            <a:pPr algn="ctr">
              <a:lnSpc>
                <a:spcPct val="100000"/>
              </a:lnSpc>
              <a:spcBef>
                <a:spcPts val="100"/>
              </a:spcBef>
            </a:pPr>
            <a:r>
              <a:rPr sz="1500" b="1" dirty="0">
                <a:solidFill>
                  <a:srgbClr val="FF0000"/>
                </a:solidFill>
                <a:latin typeface="Tahoma"/>
                <a:cs typeface="Tahoma"/>
              </a:rPr>
              <a:t>KHÔNG</a:t>
            </a:r>
            <a:r>
              <a:rPr sz="1500" b="1" spc="-15" dirty="0">
                <a:solidFill>
                  <a:srgbClr val="FF0000"/>
                </a:solidFill>
                <a:latin typeface="Tahoma"/>
                <a:cs typeface="Tahoma"/>
              </a:rPr>
              <a:t> </a:t>
            </a:r>
            <a:r>
              <a:rPr sz="1500" b="1" dirty="0">
                <a:solidFill>
                  <a:srgbClr val="FF0000"/>
                </a:solidFill>
                <a:latin typeface="Tahoma"/>
                <a:cs typeface="Tahoma"/>
              </a:rPr>
              <a:t>PHẢI</a:t>
            </a:r>
            <a:r>
              <a:rPr sz="1500" b="1" spc="-15" dirty="0">
                <a:solidFill>
                  <a:srgbClr val="FF0000"/>
                </a:solidFill>
                <a:latin typeface="Tahoma"/>
                <a:cs typeface="Tahoma"/>
              </a:rPr>
              <a:t> </a:t>
            </a:r>
            <a:r>
              <a:rPr sz="1500" b="1" dirty="0">
                <a:solidFill>
                  <a:srgbClr val="FF0000"/>
                </a:solidFill>
                <a:latin typeface="Tahoma"/>
                <a:cs typeface="Tahoma"/>
              </a:rPr>
              <a:t>THỰC</a:t>
            </a:r>
            <a:r>
              <a:rPr sz="1500" b="1" spc="-20" dirty="0">
                <a:solidFill>
                  <a:srgbClr val="FF0000"/>
                </a:solidFill>
                <a:latin typeface="Tahoma"/>
                <a:cs typeface="Tahoma"/>
              </a:rPr>
              <a:t> </a:t>
            </a:r>
            <a:r>
              <a:rPr sz="1500" b="1" dirty="0">
                <a:solidFill>
                  <a:srgbClr val="FF0000"/>
                </a:solidFill>
                <a:latin typeface="Tahoma"/>
                <a:cs typeface="Tahoma"/>
              </a:rPr>
              <a:t>HIỆN</a:t>
            </a:r>
            <a:r>
              <a:rPr sz="1500" b="1" spc="-15" dirty="0">
                <a:solidFill>
                  <a:srgbClr val="FF0000"/>
                </a:solidFill>
                <a:latin typeface="Tahoma"/>
                <a:cs typeface="Tahoma"/>
              </a:rPr>
              <a:t> </a:t>
            </a:r>
            <a:r>
              <a:rPr sz="1500" b="1" spc="-25" dirty="0">
                <a:solidFill>
                  <a:srgbClr val="FF0000"/>
                </a:solidFill>
                <a:latin typeface="Tahoma"/>
                <a:cs typeface="Tahoma"/>
              </a:rPr>
              <a:t>ĐTM</a:t>
            </a:r>
            <a:endParaRPr sz="1500">
              <a:latin typeface="Tahoma"/>
              <a:cs typeface="Tahoma"/>
            </a:endParaRPr>
          </a:p>
          <a:p>
            <a:pPr algn="ctr">
              <a:lnSpc>
                <a:spcPct val="100000"/>
              </a:lnSpc>
              <a:spcBef>
                <a:spcPts val="10"/>
              </a:spcBef>
            </a:pPr>
            <a:r>
              <a:rPr sz="1500" dirty="0">
                <a:latin typeface="Tahoma"/>
                <a:cs typeface="Tahoma"/>
              </a:rPr>
              <a:t>Có</a:t>
            </a:r>
            <a:r>
              <a:rPr sz="1500" spc="-25" dirty="0">
                <a:latin typeface="Tahoma"/>
                <a:cs typeface="Tahoma"/>
              </a:rPr>
              <a:t> </a:t>
            </a:r>
            <a:r>
              <a:rPr sz="1500" dirty="0">
                <a:latin typeface="Tahoma"/>
                <a:cs typeface="Tahoma"/>
              </a:rPr>
              <a:t>GPMT</a:t>
            </a:r>
            <a:r>
              <a:rPr sz="1500" spc="-10" dirty="0">
                <a:latin typeface="Tahoma"/>
                <a:cs typeface="Tahoma"/>
              </a:rPr>
              <a:t> </a:t>
            </a:r>
            <a:r>
              <a:rPr sz="1500" dirty="0">
                <a:latin typeface="Tahoma"/>
                <a:cs typeface="Tahoma"/>
              </a:rPr>
              <a:t>trước</a:t>
            </a:r>
            <a:r>
              <a:rPr sz="1500" spc="-30" dirty="0">
                <a:latin typeface="Tahoma"/>
                <a:cs typeface="Tahoma"/>
              </a:rPr>
              <a:t> </a:t>
            </a:r>
            <a:r>
              <a:rPr sz="1500" dirty="0">
                <a:latin typeface="Tahoma"/>
                <a:cs typeface="Tahoma"/>
              </a:rPr>
              <a:t>khi</a:t>
            </a:r>
            <a:r>
              <a:rPr sz="1500" spc="-10" dirty="0">
                <a:latin typeface="Tahoma"/>
                <a:cs typeface="Tahoma"/>
              </a:rPr>
              <a:t> </a:t>
            </a:r>
            <a:r>
              <a:rPr sz="1500" dirty="0">
                <a:latin typeface="Tahoma"/>
                <a:cs typeface="Tahoma"/>
              </a:rPr>
              <a:t>cấp,</a:t>
            </a:r>
            <a:r>
              <a:rPr sz="1500" spc="-15" dirty="0">
                <a:latin typeface="Tahoma"/>
                <a:cs typeface="Tahoma"/>
              </a:rPr>
              <a:t> </a:t>
            </a:r>
            <a:r>
              <a:rPr sz="1500" dirty="0">
                <a:latin typeface="Tahoma"/>
                <a:cs typeface="Tahoma"/>
              </a:rPr>
              <a:t>phê</a:t>
            </a:r>
            <a:r>
              <a:rPr sz="1500" spc="-20" dirty="0">
                <a:latin typeface="Tahoma"/>
                <a:cs typeface="Tahoma"/>
              </a:rPr>
              <a:t> </a:t>
            </a:r>
            <a:r>
              <a:rPr sz="1500" dirty="0">
                <a:latin typeface="Tahoma"/>
                <a:cs typeface="Tahoma"/>
              </a:rPr>
              <a:t>duyệt</a:t>
            </a:r>
            <a:r>
              <a:rPr sz="1500" spc="-10" dirty="0">
                <a:latin typeface="Tahoma"/>
                <a:cs typeface="Tahoma"/>
              </a:rPr>
              <a:t> </a:t>
            </a:r>
            <a:r>
              <a:rPr sz="1500" dirty="0">
                <a:latin typeface="Tahoma"/>
                <a:cs typeface="Tahoma"/>
              </a:rPr>
              <a:t>các</a:t>
            </a:r>
            <a:r>
              <a:rPr sz="1500" spc="-30" dirty="0">
                <a:latin typeface="Tahoma"/>
                <a:cs typeface="Tahoma"/>
              </a:rPr>
              <a:t> </a:t>
            </a:r>
            <a:r>
              <a:rPr sz="1500" spc="-50" dirty="0">
                <a:latin typeface="Tahoma"/>
                <a:cs typeface="Tahoma"/>
              </a:rPr>
              <a:t>GP,</a:t>
            </a:r>
            <a:r>
              <a:rPr sz="1500" spc="-10" dirty="0">
                <a:latin typeface="Tahoma"/>
                <a:cs typeface="Tahoma"/>
              </a:rPr>
              <a:t> </a:t>
            </a:r>
            <a:r>
              <a:rPr sz="1500" dirty="0">
                <a:latin typeface="Tahoma"/>
                <a:cs typeface="Tahoma"/>
              </a:rPr>
              <a:t>HS</a:t>
            </a:r>
            <a:r>
              <a:rPr sz="1500" spc="-20" dirty="0">
                <a:latin typeface="Tahoma"/>
                <a:cs typeface="Tahoma"/>
              </a:rPr>
              <a:t> </a:t>
            </a:r>
            <a:r>
              <a:rPr sz="1500" dirty="0">
                <a:latin typeface="Tahoma"/>
                <a:cs typeface="Tahoma"/>
              </a:rPr>
              <a:t>khai</a:t>
            </a:r>
            <a:r>
              <a:rPr sz="1500" spc="-20" dirty="0">
                <a:latin typeface="Tahoma"/>
                <a:cs typeface="Tahoma"/>
              </a:rPr>
              <a:t> </a:t>
            </a:r>
            <a:r>
              <a:rPr sz="1500" dirty="0">
                <a:latin typeface="Tahoma"/>
                <a:cs typeface="Tahoma"/>
              </a:rPr>
              <a:t>thác </a:t>
            </a:r>
            <a:r>
              <a:rPr sz="1500" spc="-25" dirty="0">
                <a:latin typeface="Tahoma"/>
                <a:cs typeface="Tahoma"/>
              </a:rPr>
              <a:t>KS,</a:t>
            </a:r>
            <a:endParaRPr sz="1500">
              <a:latin typeface="Tahoma"/>
              <a:cs typeface="Tahoma"/>
            </a:endParaRPr>
          </a:p>
          <a:p>
            <a:pPr algn="ctr">
              <a:lnSpc>
                <a:spcPct val="100000"/>
              </a:lnSpc>
              <a:spcBef>
                <a:spcPts val="15"/>
              </a:spcBef>
            </a:pPr>
            <a:r>
              <a:rPr sz="1500" dirty="0">
                <a:latin typeface="Tahoma"/>
                <a:cs typeface="Tahoma"/>
              </a:rPr>
              <a:t>dầu</a:t>
            </a:r>
            <a:r>
              <a:rPr sz="1500" spc="-15" dirty="0">
                <a:latin typeface="Tahoma"/>
                <a:cs typeface="Tahoma"/>
              </a:rPr>
              <a:t> </a:t>
            </a:r>
            <a:r>
              <a:rPr sz="1500" dirty="0">
                <a:latin typeface="Tahoma"/>
                <a:cs typeface="Tahoma"/>
              </a:rPr>
              <a:t>khí,</a:t>
            </a:r>
            <a:r>
              <a:rPr sz="1500" spc="-5" dirty="0">
                <a:latin typeface="Tahoma"/>
                <a:cs typeface="Tahoma"/>
              </a:rPr>
              <a:t> </a:t>
            </a:r>
            <a:r>
              <a:rPr sz="1500" dirty="0">
                <a:latin typeface="Tahoma"/>
                <a:cs typeface="Tahoma"/>
              </a:rPr>
              <a:t>BC</a:t>
            </a:r>
            <a:r>
              <a:rPr sz="1500" spc="-15" dirty="0">
                <a:latin typeface="Tahoma"/>
                <a:cs typeface="Tahoma"/>
              </a:rPr>
              <a:t> </a:t>
            </a:r>
            <a:r>
              <a:rPr sz="1500" dirty="0">
                <a:latin typeface="Tahoma"/>
                <a:cs typeface="Tahoma"/>
              </a:rPr>
              <a:t>nghiên</a:t>
            </a:r>
            <a:r>
              <a:rPr sz="1500" spc="-15" dirty="0">
                <a:latin typeface="Tahoma"/>
                <a:cs typeface="Tahoma"/>
              </a:rPr>
              <a:t> </a:t>
            </a:r>
            <a:r>
              <a:rPr sz="1500" dirty="0">
                <a:latin typeface="Tahoma"/>
                <a:cs typeface="Tahoma"/>
              </a:rPr>
              <a:t>cứu</a:t>
            </a:r>
            <a:r>
              <a:rPr sz="1500" spc="-10" dirty="0">
                <a:latin typeface="Tahoma"/>
                <a:cs typeface="Tahoma"/>
              </a:rPr>
              <a:t> </a:t>
            </a:r>
            <a:r>
              <a:rPr sz="1500" dirty="0">
                <a:latin typeface="Tahoma"/>
                <a:cs typeface="Tahoma"/>
              </a:rPr>
              <a:t>khả</a:t>
            </a:r>
            <a:r>
              <a:rPr sz="1500" spc="-5" dirty="0">
                <a:latin typeface="Tahoma"/>
                <a:cs typeface="Tahoma"/>
              </a:rPr>
              <a:t> </a:t>
            </a:r>
            <a:r>
              <a:rPr sz="1500" dirty="0">
                <a:latin typeface="Tahoma"/>
                <a:cs typeface="Tahoma"/>
              </a:rPr>
              <a:t>thi,</a:t>
            </a:r>
            <a:r>
              <a:rPr sz="1500" spc="-15" dirty="0">
                <a:latin typeface="Tahoma"/>
                <a:cs typeface="Tahoma"/>
              </a:rPr>
              <a:t> </a:t>
            </a:r>
            <a:r>
              <a:rPr sz="1500" spc="-20" dirty="0">
                <a:latin typeface="Tahoma"/>
                <a:cs typeface="Tahoma"/>
              </a:rPr>
              <a:t>QĐĐT</a:t>
            </a:r>
            <a:endParaRPr sz="1500">
              <a:latin typeface="Tahoma"/>
              <a:cs typeface="Tahoma"/>
            </a:endParaRPr>
          </a:p>
        </p:txBody>
      </p:sp>
      <p:grpSp>
        <p:nvGrpSpPr>
          <p:cNvPr id="20" name="object 20"/>
          <p:cNvGrpSpPr/>
          <p:nvPr/>
        </p:nvGrpSpPr>
        <p:grpSpPr>
          <a:xfrm>
            <a:off x="1855216" y="3355975"/>
            <a:ext cx="1037590" cy="2677795"/>
            <a:chOff x="1855216" y="3355975"/>
            <a:chExt cx="1037590" cy="2677795"/>
          </a:xfrm>
        </p:grpSpPr>
        <p:sp>
          <p:nvSpPr>
            <p:cNvPr id="21" name="object 21"/>
            <p:cNvSpPr/>
            <p:nvPr/>
          </p:nvSpPr>
          <p:spPr>
            <a:xfrm>
              <a:off x="1867916" y="3368675"/>
              <a:ext cx="231775" cy="2019300"/>
            </a:xfrm>
            <a:custGeom>
              <a:avLst/>
              <a:gdLst/>
              <a:ahLst/>
              <a:cxnLst/>
              <a:rect l="l" t="t" r="r" b="b"/>
              <a:pathLst>
                <a:path w="231775" h="2019300">
                  <a:moveTo>
                    <a:pt x="0" y="0"/>
                  </a:moveTo>
                  <a:lnTo>
                    <a:pt x="231647" y="2019173"/>
                  </a:lnTo>
                </a:path>
              </a:pathLst>
            </a:custGeom>
            <a:ln w="25400">
              <a:solidFill>
                <a:srgbClr val="CA1F16"/>
              </a:solidFill>
            </a:ln>
          </p:spPr>
          <p:txBody>
            <a:bodyPr wrap="square" lIns="0" tIns="0" rIns="0" bIns="0" rtlCol="0"/>
            <a:lstStyle/>
            <a:p>
              <a:endParaRPr/>
            </a:p>
          </p:txBody>
        </p:sp>
        <p:sp>
          <p:nvSpPr>
            <p:cNvPr id="22" name="object 22"/>
            <p:cNvSpPr/>
            <p:nvPr/>
          </p:nvSpPr>
          <p:spPr>
            <a:xfrm>
              <a:off x="2100834" y="4757166"/>
              <a:ext cx="779145" cy="1263650"/>
            </a:xfrm>
            <a:custGeom>
              <a:avLst/>
              <a:gdLst/>
              <a:ahLst/>
              <a:cxnLst/>
              <a:rect l="l" t="t" r="r" b="b"/>
              <a:pathLst>
                <a:path w="779144" h="1263650">
                  <a:moveTo>
                    <a:pt x="0" y="77850"/>
                  </a:moveTo>
                  <a:lnTo>
                    <a:pt x="6127" y="47577"/>
                  </a:lnTo>
                  <a:lnTo>
                    <a:pt x="22828" y="22828"/>
                  </a:lnTo>
                  <a:lnTo>
                    <a:pt x="47577" y="6127"/>
                  </a:lnTo>
                  <a:lnTo>
                    <a:pt x="77851" y="0"/>
                  </a:lnTo>
                  <a:lnTo>
                    <a:pt x="700913" y="0"/>
                  </a:lnTo>
                  <a:lnTo>
                    <a:pt x="731186" y="6127"/>
                  </a:lnTo>
                  <a:lnTo>
                    <a:pt x="755935" y="22828"/>
                  </a:lnTo>
                  <a:lnTo>
                    <a:pt x="772636" y="47577"/>
                  </a:lnTo>
                  <a:lnTo>
                    <a:pt x="778764" y="77850"/>
                  </a:lnTo>
                  <a:lnTo>
                    <a:pt x="778764" y="1185519"/>
                  </a:lnTo>
                  <a:lnTo>
                    <a:pt x="772636" y="1215834"/>
                  </a:lnTo>
                  <a:lnTo>
                    <a:pt x="755935" y="1240588"/>
                  </a:lnTo>
                  <a:lnTo>
                    <a:pt x="731186" y="1257276"/>
                  </a:lnTo>
                  <a:lnTo>
                    <a:pt x="700913" y="1263395"/>
                  </a:lnTo>
                  <a:lnTo>
                    <a:pt x="77851" y="1263395"/>
                  </a:lnTo>
                  <a:lnTo>
                    <a:pt x="47577" y="1257276"/>
                  </a:lnTo>
                  <a:lnTo>
                    <a:pt x="22828" y="1240588"/>
                  </a:lnTo>
                  <a:lnTo>
                    <a:pt x="6127" y="1215834"/>
                  </a:lnTo>
                  <a:lnTo>
                    <a:pt x="0" y="1185519"/>
                  </a:lnTo>
                  <a:lnTo>
                    <a:pt x="0" y="77850"/>
                  </a:lnTo>
                  <a:close/>
                </a:path>
              </a:pathLst>
            </a:custGeom>
            <a:ln w="25400">
              <a:solidFill>
                <a:srgbClr val="FF2B1F"/>
              </a:solidFill>
            </a:ln>
          </p:spPr>
          <p:txBody>
            <a:bodyPr wrap="square" lIns="0" tIns="0" rIns="0" bIns="0" rtlCol="0"/>
            <a:lstStyle/>
            <a:p>
              <a:endParaRPr/>
            </a:p>
          </p:txBody>
        </p:sp>
      </p:grpSp>
      <p:sp>
        <p:nvSpPr>
          <p:cNvPr id="23" name="object 23"/>
          <p:cNvSpPr txBox="1"/>
          <p:nvPr/>
        </p:nvSpPr>
        <p:spPr>
          <a:xfrm>
            <a:off x="2126107" y="4962270"/>
            <a:ext cx="725805" cy="852169"/>
          </a:xfrm>
          <a:prstGeom prst="rect">
            <a:avLst/>
          </a:prstGeom>
        </p:spPr>
        <p:txBody>
          <a:bodyPr vert="horz" wrap="square" lIns="0" tIns="10795" rIns="0" bIns="0" rtlCol="0">
            <a:spAutoFit/>
          </a:bodyPr>
          <a:lstStyle/>
          <a:p>
            <a:pPr marL="12700" marR="5080" indent="8890" algn="just">
              <a:lnSpc>
                <a:spcPct val="100600"/>
              </a:lnSpc>
              <a:spcBef>
                <a:spcPts val="85"/>
              </a:spcBef>
            </a:pPr>
            <a:r>
              <a:rPr sz="1800" b="1" spc="-20" dirty="0">
                <a:latin typeface="Tahoma"/>
                <a:cs typeface="Tahoma"/>
              </a:rPr>
              <a:t>ĐANG HOẠT ĐỘNG</a:t>
            </a:r>
            <a:endParaRPr sz="1800">
              <a:latin typeface="Tahoma"/>
              <a:cs typeface="Tahoma"/>
            </a:endParaRPr>
          </a:p>
        </p:txBody>
      </p:sp>
      <p:grpSp>
        <p:nvGrpSpPr>
          <p:cNvPr id="24" name="object 24"/>
          <p:cNvGrpSpPr/>
          <p:nvPr/>
        </p:nvGrpSpPr>
        <p:grpSpPr>
          <a:xfrm>
            <a:off x="2865627" y="4767326"/>
            <a:ext cx="5862320" cy="1266190"/>
            <a:chOff x="2865627" y="4767326"/>
            <a:chExt cx="5862320" cy="1266190"/>
          </a:xfrm>
        </p:grpSpPr>
        <p:sp>
          <p:nvSpPr>
            <p:cNvPr id="25" name="object 25"/>
            <p:cNvSpPr/>
            <p:nvPr/>
          </p:nvSpPr>
          <p:spPr>
            <a:xfrm>
              <a:off x="2878327" y="5387848"/>
              <a:ext cx="497205" cy="12065"/>
            </a:xfrm>
            <a:custGeom>
              <a:avLst/>
              <a:gdLst/>
              <a:ahLst/>
              <a:cxnLst/>
              <a:rect l="l" t="t" r="r" b="b"/>
              <a:pathLst>
                <a:path w="497204" h="12064">
                  <a:moveTo>
                    <a:pt x="0" y="0"/>
                  </a:moveTo>
                  <a:lnTo>
                    <a:pt x="496824" y="11810"/>
                  </a:lnTo>
                </a:path>
              </a:pathLst>
            </a:custGeom>
            <a:ln w="25400">
              <a:solidFill>
                <a:srgbClr val="E7251B"/>
              </a:solidFill>
            </a:ln>
          </p:spPr>
          <p:txBody>
            <a:bodyPr wrap="square" lIns="0" tIns="0" rIns="0" bIns="0" rtlCol="0"/>
            <a:lstStyle/>
            <a:p>
              <a:endParaRPr/>
            </a:p>
          </p:txBody>
        </p:sp>
        <p:sp>
          <p:nvSpPr>
            <p:cNvPr id="26" name="object 26"/>
            <p:cNvSpPr/>
            <p:nvPr/>
          </p:nvSpPr>
          <p:spPr>
            <a:xfrm>
              <a:off x="3376422" y="4780026"/>
              <a:ext cx="5339080" cy="1240790"/>
            </a:xfrm>
            <a:custGeom>
              <a:avLst/>
              <a:gdLst/>
              <a:ahLst/>
              <a:cxnLst/>
              <a:rect l="l" t="t" r="r" b="b"/>
              <a:pathLst>
                <a:path w="5339080" h="1240789">
                  <a:moveTo>
                    <a:pt x="0" y="124079"/>
                  </a:moveTo>
                  <a:lnTo>
                    <a:pt x="9743" y="75759"/>
                  </a:lnTo>
                  <a:lnTo>
                    <a:pt x="36321" y="36322"/>
                  </a:lnTo>
                  <a:lnTo>
                    <a:pt x="75759" y="9743"/>
                  </a:lnTo>
                  <a:lnTo>
                    <a:pt x="124078" y="0"/>
                  </a:lnTo>
                  <a:lnTo>
                    <a:pt x="5214493" y="0"/>
                  </a:lnTo>
                  <a:lnTo>
                    <a:pt x="5262812" y="9743"/>
                  </a:lnTo>
                  <a:lnTo>
                    <a:pt x="5302250" y="36322"/>
                  </a:lnTo>
                  <a:lnTo>
                    <a:pt x="5328828" y="75759"/>
                  </a:lnTo>
                  <a:lnTo>
                    <a:pt x="5338572" y="124079"/>
                  </a:lnTo>
                  <a:lnTo>
                    <a:pt x="5338572" y="1116482"/>
                  </a:lnTo>
                  <a:lnTo>
                    <a:pt x="5328828" y="1164771"/>
                  </a:lnTo>
                  <a:lnTo>
                    <a:pt x="5302250" y="1204202"/>
                  </a:lnTo>
                  <a:lnTo>
                    <a:pt x="5262812" y="1230787"/>
                  </a:lnTo>
                  <a:lnTo>
                    <a:pt x="5214493" y="1240536"/>
                  </a:lnTo>
                  <a:lnTo>
                    <a:pt x="124078" y="1240536"/>
                  </a:lnTo>
                  <a:lnTo>
                    <a:pt x="75759" y="1230787"/>
                  </a:lnTo>
                  <a:lnTo>
                    <a:pt x="36322" y="1204202"/>
                  </a:lnTo>
                  <a:lnTo>
                    <a:pt x="9743" y="1164771"/>
                  </a:lnTo>
                  <a:lnTo>
                    <a:pt x="0" y="1116482"/>
                  </a:lnTo>
                  <a:lnTo>
                    <a:pt x="0" y="124079"/>
                  </a:lnTo>
                  <a:close/>
                </a:path>
              </a:pathLst>
            </a:custGeom>
            <a:ln w="25400">
              <a:solidFill>
                <a:srgbClr val="FF2B1F"/>
              </a:solidFill>
            </a:ln>
          </p:spPr>
          <p:txBody>
            <a:bodyPr wrap="square" lIns="0" tIns="0" rIns="0" bIns="0" rtlCol="0"/>
            <a:lstStyle/>
            <a:p>
              <a:endParaRPr/>
            </a:p>
          </p:txBody>
        </p:sp>
      </p:grpSp>
      <p:sp>
        <p:nvSpPr>
          <p:cNvPr id="27" name="object 27"/>
          <p:cNvSpPr txBox="1"/>
          <p:nvPr/>
        </p:nvSpPr>
        <p:spPr>
          <a:xfrm>
            <a:off x="4108450" y="5158232"/>
            <a:ext cx="3874770" cy="484505"/>
          </a:xfrm>
          <a:prstGeom prst="rect">
            <a:avLst/>
          </a:prstGeom>
        </p:spPr>
        <p:txBody>
          <a:bodyPr vert="horz" wrap="square" lIns="0" tIns="12700" rIns="0" bIns="0" rtlCol="0">
            <a:spAutoFit/>
          </a:bodyPr>
          <a:lstStyle/>
          <a:p>
            <a:pPr algn="ctr">
              <a:lnSpc>
                <a:spcPct val="100000"/>
              </a:lnSpc>
              <a:spcBef>
                <a:spcPts val="100"/>
              </a:spcBef>
            </a:pPr>
            <a:r>
              <a:rPr sz="1500" b="1" dirty="0">
                <a:solidFill>
                  <a:srgbClr val="FF0000"/>
                </a:solidFill>
                <a:latin typeface="Tahoma"/>
                <a:cs typeface="Tahoma"/>
              </a:rPr>
              <a:t>CÓ</a:t>
            </a:r>
            <a:r>
              <a:rPr sz="1500" b="1" spc="-20" dirty="0">
                <a:solidFill>
                  <a:srgbClr val="FF0000"/>
                </a:solidFill>
                <a:latin typeface="Tahoma"/>
                <a:cs typeface="Tahoma"/>
              </a:rPr>
              <a:t> </a:t>
            </a:r>
            <a:r>
              <a:rPr sz="1500" b="1" dirty="0">
                <a:solidFill>
                  <a:srgbClr val="FF0000"/>
                </a:solidFill>
                <a:latin typeface="Tahoma"/>
                <a:cs typeface="Tahoma"/>
              </a:rPr>
              <a:t>GPMT</a:t>
            </a:r>
            <a:r>
              <a:rPr sz="1500" b="1" spc="-10" dirty="0">
                <a:solidFill>
                  <a:srgbClr val="FF0000"/>
                </a:solidFill>
                <a:latin typeface="Tahoma"/>
                <a:cs typeface="Tahoma"/>
              </a:rPr>
              <a:t> </a:t>
            </a:r>
            <a:r>
              <a:rPr sz="1500" b="1" dirty="0">
                <a:solidFill>
                  <a:srgbClr val="FF0000"/>
                </a:solidFill>
                <a:latin typeface="Tahoma"/>
                <a:cs typeface="Tahoma"/>
              </a:rPr>
              <a:t>TRƯỚC</a:t>
            </a:r>
            <a:r>
              <a:rPr sz="1500" b="1" spc="-20" dirty="0">
                <a:solidFill>
                  <a:srgbClr val="FF0000"/>
                </a:solidFill>
                <a:latin typeface="Tahoma"/>
                <a:cs typeface="Tahoma"/>
              </a:rPr>
              <a:t> </a:t>
            </a:r>
            <a:r>
              <a:rPr sz="1500" b="1" dirty="0">
                <a:solidFill>
                  <a:srgbClr val="FF0000"/>
                </a:solidFill>
                <a:latin typeface="Tahoma"/>
                <a:cs typeface="Tahoma"/>
              </a:rPr>
              <a:t>NGÀY </a:t>
            </a:r>
            <a:r>
              <a:rPr sz="1500" b="1" spc="-10" dirty="0">
                <a:solidFill>
                  <a:srgbClr val="FF0000"/>
                </a:solidFill>
                <a:latin typeface="Tahoma"/>
                <a:cs typeface="Tahoma"/>
              </a:rPr>
              <a:t>01/01/2025.</a:t>
            </a:r>
            <a:endParaRPr sz="1500">
              <a:latin typeface="Tahoma"/>
              <a:cs typeface="Tahoma"/>
            </a:endParaRPr>
          </a:p>
          <a:p>
            <a:pPr algn="ctr">
              <a:lnSpc>
                <a:spcPct val="100000"/>
              </a:lnSpc>
              <a:spcBef>
                <a:spcPts val="10"/>
              </a:spcBef>
            </a:pPr>
            <a:r>
              <a:rPr sz="1500" b="1" dirty="0">
                <a:solidFill>
                  <a:srgbClr val="FF0000"/>
                </a:solidFill>
                <a:latin typeface="Tahoma"/>
                <a:cs typeface="Tahoma"/>
              </a:rPr>
              <a:t>Trừ</a:t>
            </a:r>
            <a:r>
              <a:rPr sz="1500" b="1" spc="-20" dirty="0">
                <a:solidFill>
                  <a:srgbClr val="FF0000"/>
                </a:solidFill>
                <a:latin typeface="Tahoma"/>
                <a:cs typeface="Tahoma"/>
              </a:rPr>
              <a:t> </a:t>
            </a:r>
            <a:r>
              <a:rPr sz="1500" b="1" dirty="0">
                <a:solidFill>
                  <a:srgbClr val="FF0000"/>
                </a:solidFill>
                <a:latin typeface="Tahoma"/>
                <a:cs typeface="Tahoma"/>
              </a:rPr>
              <a:t>trường</a:t>
            </a:r>
            <a:r>
              <a:rPr sz="1500" b="1" spc="-5" dirty="0">
                <a:solidFill>
                  <a:srgbClr val="FF0000"/>
                </a:solidFill>
                <a:latin typeface="Tahoma"/>
                <a:cs typeface="Tahoma"/>
              </a:rPr>
              <a:t> </a:t>
            </a:r>
            <a:r>
              <a:rPr sz="1500" b="1" dirty="0">
                <a:solidFill>
                  <a:srgbClr val="FF0000"/>
                </a:solidFill>
                <a:latin typeface="Tahoma"/>
                <a:cs typeface="Tahoma"/>
              </a:rPr>
              <a:t>hợp</a:t>
            </a:r>
            <a:r>
              <a:rPr sz="1500" b="1" spc="-10" dirty="0">
                <a:solidFill>
                  <a:srgbClr val="FF0000"/>
                </a:solidFill>
                <a:latin typeface="Tahoma"/>
                <a:cs typeface="Tahoma"/>
              </a:rPr>
              <a:t> </a:t>
            </a:r>
            <a:r>
              <a:rPr sz="1500" b="1" dirty="0">
                <a:solidFill>
                  <a:srgbClr val="FF0000"/>
                </a:solidFill>
                <a:latin typeface="Tahoma"/>
                <a:cs typeface="Tahoma"/>
              </a:rPr>
              <a:t>đã có GPMT</a:t>
            </a:r>
            <a:r>
              <a:rPr sz="1500" b="1" spc="-10" dirty="0">
                <a:solidFill>
                  <a:srgbClr val="FF0000"/>
                </a:solidFill>
                <a:latin typeface="Tahoma"/>
                <a:cs typeface="Tahoma"/>
              </a:rPr>
              <a:t> </a:t>
            </a:r>
            <a:r>
              <a:rPr sz="1500" b="1" dirty="0">
                <a:solidFill>
                  <a:srgbClr val="FF0000"/>
                </a:solidFill>
                <a:latin typeface="Tahoma"/>
                <a:cs typeface="Tahoma"/>
              </a:rPr>
              <a:t>thành</a:t>
            </a:r>
            <a:r>
              <a:rPr sz="1500" b="1" spc="-10" dirty="0">
                <a:solidFill>
                  <a:srgbClr val="FF0000"/>
                </a:solidFill>
                <a:latin typeface="Tahoma"/>
                <a:cs typeface="Tahoma"/>
              </a:rPr>
              <a:t> phần.</a:t>
            </a:r>
            <a:endParaRPr sz="1500">
              <a:latin typeface="Tahoma"/>
              <a:cs typeface="Tahoma"/>
            </a:endParaRPr>
          </a:p>
        </p:txBody>
      </p:sp>
      <p:sp>
        <p:nvSpPr>
          <p:cNvPr id="28" name="object 28"/>
          <p:cNvSpPr txBox="1">
            <a:spLocks noGrp="1"/>
          </p:cNvSpPr>
          <p:nvPr>
            <p:ph type="title"/>
          </p:nvPr>
        </p:nvSpPr>
        <p:spPr>
          <a:xfrm>
            <a:off x="245110" y="245362"/>
            <a:ext cx="6347713" cy="1320800"/>
          </a:xfrm>
          <a:prstGeom prst="rect">
            <a:avLst/>
          </a:prstGeom>
        </p:spPr>
        <p:txBody>
          <a:bodyPr vert="horz" wrap="square" lIns="0" tIns="12700" rIns="0" bIns="0" rtlCol="0">
            <a:spAutoFit/>
          </a:bodyPr>
          <a:lstStyle/>
          <a:p>
            <a:pPr marL="51435">
              <a:lnSpc>
                <a:spcPct val="100000"/>
              </a:lnSpc>
              <a:spcBef>
                <a:spcPts val="100"/>
              </a:spcBef>
            </a:pPr>
            <a:r>
              <a:rPr sz="2400" dirty="0">
                <a:solidFill>
                  <a:srgbClr val="FF2B1F"/>
                </a:solidFill>
              </a:rPr>
              <a:t>GIẤY</a:t>
            </a:r>
            <a:r>
              <a:rPr sz="2400" spc="-30" dirty="0">
                <a:solidFill>
                  <a:srgbClr val="FF2B1F"/>
                </a:solidFill>
              </a:rPr>
              <a:t> </a:t>
            </a:r>
            <a:r>
              <a:rPr sz="2400" dirty="0">
                <a:solidFill>
                  <a:srgbClr val="FF2B1F"/>
                </a:solidFill>
              </a:rPr>
              <a:t>PHÉP</a:t>
            </a:r>
            <a:r>
              <a:rPr sz="2400" spc="-15" dirty="0">
                <a:solidFill>
                  <a:srgbClr val="FF2B1F"/>
                </a:solidFill>
              </a:rPr>
              <a:t> </a:t>
            </a:r>
            <a:r>
              <a:rPr sz="2400" dirty="0">
                <a:solidFill>
                  <a:srgbClr val="FF2B1F"/>
                </a:solidFill>
              </a:rPr>
              <a:t>MÔI</a:t>
            </a:r>
            <a:r>
              <a:rPr sz="2400" spc="-30" dirty="0">
                <a:solidFill>
                  <a:srgbClr val="FF2B1F"/>
                </a:solidFill>
              </a:rPr>
              <a:t> </a:t>
            </a:r>
            <a:r>
              <a:rPr sz="2400" dirty="0">
                <a:solidFill>
                  <a:srgbClr val="FF2B1F"/>
                </a:solidFill>
              </a:rPr>
              <a:t>TRƯỜNG</a:t>
            </a:r>
            <a:r>
              <a:rPr sz="2400" spc="5" dirty="0">
                <a:solidFill>
                  <a:srgbClr val="FF2B1F"/>
                </a:solidFill>
              </a:rPr>
              <a:t> </a:t>
            </a:r>
            <a:r>
              <a:rPr sz="2400" spc="-10" dirty="0">
                <a:solidFill>
                  <a:srgbClr val="FF2B1F"/>
                </a:solidFill>
              </a:rPr>
              <a:t>(GPMT)</a:t>
            </a:r>
            <a:endParaRPr sz="2400" dirty="0"/>
          </a:p>
        </p:txBody>
      </p:sp>
    </p:spTree>
    <p:extLst>
      <p:ext uri="{BB962C8B-B14F-4D97-AF65-F5344CB8AC3E}">
        <p14:creationId xmlns:p14="http://schemas.microsoft.com/office/powerpoint/2010/main" val="43632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4611" y="2697479"/>
            <a:ext cx="8487410" cy="1775460"/>
          </a:xfrm>
          <a:custGeom>
            <a:avLst/>
            <a:gdLst/>
            <a:ahLst/>
            <a:cxnLst/>
            <a:rect l="l" t="t" r="r" b="b"/>
            <a:pathLst>
              <a:path w="8487410" h="1775460">
                <a:moveTo>
                  <a:pt x="7599426" y="0"/>
                </a:moveTo>
                <a:lnTo>
                  <a:pt x="7599426" y="443865"/>
                </a:lnTo>
                <a:lnTo>
                  <a:pt x="0" y="443865"/>
                </a:lnTo>
                <a:lnTo>
                  <a:pt x="443865" y="887730"/>
                </a:lnTo>
                <a:lnTo>
                  <a:pt x="0" y="1331595"/>
                </a:lnTo>
                <a:lnTo>
                  <a:pt x="7599426" y="1331595"/>
                </a:lnTo>
                <a:lnTo>
                  <a:pt x="7599426" y="1775460"/>
                </a:lnTo>
                <a:lnTo>
                  <a:pt x="8487156" y="887730"/>
                </a:lnTo>
                <a:lnTo>
                  <a:pt x="7599426" y="0"/>
                </a:lnTo>
                <a:close/>
              </a:path>
            </a:pathLst>
          </a:custGeom>
          <a:solidFill>
            <a:srgbClr val="FFCDCC"/>
          </a:solidFill>
        </p:spPr>
        <p:txBody>
          <a:bodyPr wrap="square" lIns="0" tIns="0" rIns="0" bIns="0" rtlCol="0"/>
          <a:lstStyle/>
          <a:p>
            <a:endParaRPr/>
          </a:p>
        </p:txBody>
      </p:sp>
      <p:sp>
        <p:nvSpPr>
          <p:cNvPr id="3" name="object 3"/>
          <p:cNvSpPr txBox="1"/>
          <p:nvPr/>
        </p:nvSpPr>
        <p:spPr>
          <a:xfrm>
            <a:off x="325374" y="1506474"/>
            <a:ext cx="3865626" cy="1406153"/>
          </a:xfrm>
          <a:prstGeom prst="rect">
            <a:avLst/>
          </a:prstGeom>
          <a:ln w="25400">
            <a:solidFill>
              <a:srgbClr val="FF2B1F"/>
            </a:solidFill>
          </a:ln>
        </p:spPr>
        <p:txBody>
          <a:bodyPr vert="horz" wrap="square" lIns="0" tIns="107314" rIns="0" bIns="0" rtlCol="0">
            <a:spAutoFit/>
          </a:bodyPr>
          <a:lstStyle/>
          <a:p>
            <a:pPr marL="481330" indent="-252729">
              <a:lnSpc>
                <a:spcPts val="1830"/>
              </a:lnSpc>
              <a:spcBef>
                <a:spcPts val="844"/>
              </a:spcBef>
              <a:buAutoNum type="arabicParenR"/>
              <a:tabLst>
                <a:tab pos="481965" algn="l"/>
              </a:tabLst>
            </a:pPr>
            <a:r>
              <a:rPr sz="1600" dirty="0">
                <a:latin typeface="Tahoma"/>
                <a:cs typeface="Tahoma"/>
              </a:rPr>
              <a:t>Giấy</a:t>
            </a:r>
            <a:r>
              <a:rPr sz="1600" spc="-40" dirty="0">
                <a:latin typeface="Tahoma"/>
                <a:cs typeface="Tahoma"/>
              </a:rPr>
              <a:t> </a:t>
            </a:r>
            <a:r>
              <a:rPr sz="1600" dirty="0">
                <a:latin typeface="Tahoma"/>
                <a:cs typeface="Tahoma"/>
              </a:rPr>
              <a:t>xác</a:t>
            </a:r>
            <a:r>
              <a:rPr sz="1600" spc="-45" dirty="0">
                <a:latin typeface="Tahoma"/>
                <a:cs typeface="Tahoma"/>
              </a:rPr>
              <a:t> </a:t>
            </a:r>
            <a:r>
              <a:rPr sz="1600" dirty="0">
                <a:latin typeface="Tahoma"/>
                <a:cs typeface="Tahoma"/>
              </a:rPr>
              <a:t>nhận</a:t>
            </a:r>
            <a:r>
              <a:rPr sz="1600" spc="-30" dirty="0">
                <a:latin typeface="Tahoma"/>
                <a:cs typeface="Tahoma"/>
              </a:rPr>
              <a:t> </a:t>
            </a:r>
            <a:r>
              <a:rPr sz="1600" dirty="0">
                <a:latin typeface="Tahoma"/>
                <a:cs typeface="Tahoma"/>
              </a:rPr>
              <a:t>đủ</a:t>
            </a:r>
            <a:r>
              <a:rPr sz="1600" spc="-50" dirty="0">
                <a:latin typeface="Tahoma"/>
                <a:cs typeface="Tahoma"/>
              </a:rPr>
              <a:t> </a:t>
            </a:r>
            <a:r>
              <a:rPr sz="1600" dirty="0">
                <a:latin typeface="Tahoma"/>
                <a:cs typeface="Tahoma"/>
              </a:rPr>
              <a:t>điều</a:t>
            </a:r>
            <a:r>
              <a:rPr sz="1600" spc="-40" dirty="0">
                <a:latin typeface="Tahoma"/>
                <a:cs typeface="Tahoma"/>
              </a:rPr>
              <a:t> </a:t>
            </a:r>
            <a:r>
              <a:rPr sz="1600" dirty="0">
                <a:latin typeface="Tahoma"/>
                <a:cs typeface="Tahoma"/>
              </a:rPr>
              <a:t>kiện</a:t>
            </a:r>
            <a:r>
              <a:rPr sz="1600" spc="-35" dirty="0">
                <a:latin typeface="Tahoma"/>
                <a:cs typeface="Tahoma"/>
              </a:rPr>
              <a:t> </a:t>
            </a:r>
            <a:r>
              <a:rPr sz="1600" spc="-20" dirty="0">
                <a:latin typeface="Tahoma"/>
                <a:cs typeface="Tahoma"/>
              </a:rPr>
              <a:t>BVMT</a:t>
            </a:r>
            <a:endParaRPr sz="1600" dirty="0">
              <a:latin typeface="Tahoma"/>
              <a:cs typeface="Tahoma"/>
            </a:endParaRPr>
          </a:p>
          <a:p>
            <a:pPr algn="ctr">
              <a:lnSpc>
                <a:spcPts val="1830"/>
              </a:lnSpc>
            </a:pPr>
            <a:r>
              <a:rPr sz="1600" dirty="0">
                <a:latin typeface="Tahoma"/>
                <a:cs typeface="Tahoma"/>
              </a:rPr>
              <a:t>NKPL</a:t>
            </a:r>
            <a:r>
              <a:rPr sz="1600" spc="-35" dirty="0">
                <a:latin typeface="Tahoma"/>
                <a:cs typeface="Tahoma"/>
              </a:rPr>
              <a:t> </a:t>
            </a:r>
            <a:r>
              <a:rPr sz="1600" dirty="0">
                <a:latin typeface="Tahoma"/>
                <a:cs typeface="Tahoma"/>
              </a:rPr>
              <a:t>từ</a:t>
            </a:r>
            <a:r>
              <a:rPr sz="1600" spc="-35" dirty="0">
                <a:latin typeface="Tahoma"/>
                <a:cs typeface="Tahoma"/>
              </a:rPr>
              <a:t> </a:t>
            </a:r>
            <a:r>
              <a:rPr sz="1600" dirty="0">
                <a:latin typeface="Tahoma"/>
                <a:cs typeface="Tahoma"/>
              </a:rPr>
              <a:t>NN</a:t>
            </a:r>
            <a:r>
              <a:rPr sz="1600" spc="-35" dirty="0">
                <a:latin typeface="Tahoma"/>
                <a:cs typeface="Tahoma"/>
              </a:rPr>
              <a:t> </a:t>
            </a:r>
            <a:r>
              <a:rPr sz="1600" dirty="0">
                <a:latin typeface="Tahoma"/>
                <a:cs typeface="Tahoma"/>
              </a:rPr>
              <a:t>làm</a:t>
            </a:r>
            <a:r>
              <a:rPr sz="1600" spc="-40" dirty="0">
                <a:latin typeface="Tahoma"/>
                <a:cs typeface="Tahoma"/>
              </a:rPr>
              <a:t> </a:t>
            </a:r>
            <a:r>
              <a:rPr sz="1600" dirty="0">
                <a:latin typeface="Tahoma"/>
                <a:cs typeface="Tahoma"/>
              </a:rPr>
              <a:t>nguyên</a:t>
            </a:r>
            <a:r>
              <a:rPr sz="1600" spc="-25" dirty="0">
                <a:latin typeface="Tahoma"/>
                <a:cs typeface="Tahoma"/>
              </a:rPr>
              <a:t> </a:t>
            </a:r>
            <a:r>
              <a:rPr sz="1600" dirty="0">
                <a:latin typeface="Tahoma"/>
                <a:cs typeface="Tahoma"/>
              </a:rPr>
              <a:t>liệu</a:t>
            </a:r>
            <a:r>
              <a:rPr sz="1600" spc="-30" dirty="0">
                <a:latin typeface="Tahoma"/>
                <a:cs typeface="Tahoma"/>
              </a:rPr>
              <a:t> </a:t>
            </a:r>
            <a:r>
              <a:rPr sz="1600" spc="-25" dirty="0">
                <a:latin typeface="Tahoma"/>
                <a:cs typeface="Tahoma"/>
              </a:rPr>
              <a:t>SX</a:t>
            </a:r>
            <a:endParaRPr sz="1600" dirty="0">
              <a:latin typeface="Tahoma"/>
              <a:cs typeface="Tahoma"/>
            </a:endParaRPr>
          </a:p>
          <a:p>
            <a:pPr marL="999490" indent="-252095">
              <a:lnSpc>
                <a:spcPct val="100000"/>
              </a:lnSpc>
              <a:spcBef>
                <a:spcPts val="495"/>
              </a:spcBef>
              <a:buAutoNum type="arabicParenR" startAt="2"/>
              <a:tabLst>
                <a:tab pos="1000125" algn="l"/>
              </a:tabLst>
            </a:pPr>
            <a:r>
              <a:rPr sz="1600" dirty="0">
                <a:latin typeface="Tahoma"/>
                <a:cs typeface="Tahoma"/>
              </a:rPr>
              <a:t>Giấy</a:t>
            </a:r>
            <a:r>
              <a:rPr sz="1600" spc="-25" dirty="0">
                <a:latin typeface="Tahoma"/>
                <a:cs typeface="Tahoma"/>
              </a:rPr>
              <a:t> </a:t>
            </a:r>
            <a:r>
              <a:rPr sz="1600" dirty="0">
                <a:latin typeface="Tahoma"/>
                <a:cs typeface="Tahoma"/>
              </a:rPr>
              <a:t>phép</a:t>
            </a:r>
            <a:r>
              <a:rPr sz="1600" spc="-25" dirty="0">
                <a:latin typeface="Tahoma"/>
                <a:cs typeface="Tahoma"/>
              </a:rPr>
              <a:t> </a:t>
            </a:r>
            <a:r>
              <a:rPr sz="1600" dirty="0">
                <a:latin typeface="Tahoma"/>
                <a:cs typeface="Tahoma"/>
              </a:rPr>
              <a:t>xử</a:t>
            </a:r>
            <a:r>
              <a:rPr sz="1600" spc="-30" dirty="0">
                <a:latin typeface="Tahoma"/>
                <a:cs typeface="Tahoma"/>
              </a:rPr>
              <a:t> </a:t>
            </a:r>
            <a:r>
              <a:rPr sz="1600" dirty="0">
                <a:latin typeface="Tahoma"/>
                <a:cs typeface="Tahoma"/>
              </a:rPr>
              <a:t>lý</a:t>
            </a:r>
            <a:r>
              <a:rPr sz="1600" spc="-20" dirty="0">
                <a:latin typeface="Tahoma"/>
                <a:cs typeface="Tahoma"/>
              </a:rPr>
              <a:t> CTNH</a:t>
            </a:r>
            <a:endParaRPr sz="1600" dirty="0">
              <a:latin typeface="Tahoma"/>
              <a:cs typeface="Tahoma"/>
            </a:endParaRPr>
          </a:p>
          <a:p>
            <a:pPr marL="421005" marR="164465" indent="-421005">
              <a:lnSpc>
                <a:spcPts val="1739"/>
              </a:lnSpc>
              <a:spcBef>
                <a:spcPts val="710"/>
              </a:spcBef>
              <a:buAutoNum type="arabicParenR" startAt="2"/>
              <a:tabLst>
                <a:tab pos="421005" algn="l"/>
              </a:tabLst>
            </a:pPr>
            <a:r>
              <a:rPr sz="1600" dirty="0">
                <a:latin typeface="Tahoma"/>
                <a:cs typeface="Tahoma"/>
              </a:rPr>
              <a:t>Giấy</a:t>
            </a:r>
            <a:r>
              <a:rPr sz="1600" spc="-30" dirty="0">
                <a:latin typeface="Tahoma"/>
                <a:cs typeface="Tahoma"/>
              </a:rPr>
              <a:t> </a:t>
            </a:r>
            <a:r>
              <a:rPr sz="1600" dirty="0">
                <a:latin typeface="Tahoma"/>
                <a:cs typeface="Tahoma"/>
              </a:rPr>
              <a:t>phép</a:t>
            </a:r>
            <a:r>
              <a:rPr sz="1600" spc="-30" dirty="0">
                <a:latin typeface="Tahoma"/>
                <a:cs typeface="Tahoma"/>
              </a:rPr>
              <a:t> </a:t>
            </a:r>
            <a:r>
              <a:rPr sz="1600" dirty="0">
                <a:latin typeface="Tahoma"/>
                <a:cs typeface="Tahoma"/>
              </a:rPr>
              <a:t>xả</a:t>
            </a:r>
            <a:r>
              <a:rPr sz="1600" spc="-40" dirty="0">
                <a:latin typeface="Tahoma"/>
                <a:cs typeface="Tahoma"/>
              </a:rPr>
              <a:t> </a:t>
            </a:r>
            <a:r>
              <a:rPr sz="1600" dirty="0">
                <a:latin typeface="Tahoma"/>
                <a:cs typeface="Tahoma"/>
              </a:rPr>
              <a:t>NT</a:t>
            </a:r>
            <a:r>
              <a:rPr sz="1600" spc="-35" dirty="0">
                <a:latin typeface="Tahoma"/>
                <a:cs typeface="Tahoma"/>
              </a:rPr>
              <a:t> </a:t>
            </a:r>
            <a:r>
              <a:rPr sz="1600" dirty="0">
                <a:latin typeface="Tahoma"/>
                <a:cs typeface="Tahoma"/>
              </a:rPr>
              <a:t>nguồn</a:t>
            </a:r>
            <a:r>
              <a:rPr sz="1600" spc="-30" dirty="0">
                <a:latin typeface="Tahoma"/>
                <a:cs typeface="Tahoma"/>
              </a:rPr>
              <a:t> </a:t>
            </a:r>
            <a:r>
              <a:rPr sz="1600" dirty="0">
                <a:latin typeface="Tahoma"/>
                <a:cs typeface="Tahoma"/>
              </a:rPr>
              <a:t>nước,</a:t>
            </a:r>
            <a:r>
              <a:rPr sz="1600" spc="-35" dirty="0">
                <a:latin typeface="Tahoma"/>
                <a:cs typeface="Tahoma"/>
              </a:rPr>
              <a:t> </a:t>
            </a:r>
            <a:r>
              <a:rPr sz="1600" spc="-20" dirty="0">
                <a:latin typeface="Tahoma"/>
                <a:cs typeface="Tahoma"/>
              </a:rPr>
              <a:t>Giấy </a:t>
            </a:r>
            <a:r>
              <a:rPr sz="1600" dirty="0">
                <a:latin typeface="Tahoma"/>
                <a:cs typeface="Tahoma"/>
              </a:rPr>
              <a:t>phép</a:t>
            </a:r>
            <a:r>
              <a:rPr sz="1600" spc="-30" dirty="0">
                <a:latin typeface="Tahoma"/>
                <a:cs typeface="Tahoma"/>
              </a:rPr>
              <a:t> </a:t>
            </a:r>
            <a:r>
              <a:rPr sz="1600" dirty="0">
                <a:latin typeface="Tahoma"/>
                <a:cs typeface="Tahoma"/>
              </a:rPr>
              <a:t>xả</a:t>
            </a:r>
            <a:r>
              <a:rPr sz="1600" spc="-35" dirty="0">
                <a:latin typeface="Tahoma"/>
                <a:cs typeface="Tahoma"/>
              </a:rPr>
              <a:t> </a:t>
            </a:r>
            <a:r>
              <a:rPr sz="1600" dirty="0">
                <a:latin typeface="Tahoma"/>
                <a:cs typeface="Tahoma"/>
              </a:rPr>
              <a:t>NT</a:t>
            </a:r>
            <a:r>
              <a:rPr sz="1600" spc="-30" dirty="0">
                <a:latin typeface="Tahoma"/>
                <a:cs typeface="Tahoma"/>
              </a:rPr>
              <a:t> </a:t>
            </a:r>
            <a:r>
              <a:rPr sz="1600" dirty="0">
                <a:latin typeface="Tahoma"/>
                <a:cs typeface="Tahoma"/>
              </a:rPr>
              <a:t>vào</a:t>
            </a:r>
            <a:r>
              <a:rPr sz="1600" spc="-35" dirty="0">
                <a:latin typeface="Tahoma"/>
                <a:cs typeface="Tahoma"/>
              </a:rPr>
              <a:t> </a:t>
            </a:r>
            <a:r>
              <a:rPr sz="1600" dirty="0">
                <a:latin typeface="Tahoma"/>
                <a:cs typeface="Tahoma"/>
              </a:rPr>
              <a:t>CT</a:t>
            </a:r>
            <a:r>
              <a:rPr sz="1600" spc="-25" dirty="0">
                <a:latin typeface="Tahoma"/>
                <a:cs typeface="Tahoma"/>
              </a:rPr>
              <a:t> </a:t>
            </a:r>
            <a:r>
              <a:rPr sz="1600" dirty="0">
                <a:latin typeface="Tahoma"/>
                <a:cs typeface="Tahoma"/>
              </a:rPr>
              <a:t>thủy</a:t>
            </a:r>
            <a:r>
              <a:rPr sz="1600" spc="-25" dirty="0">
                <a:latin typeface="Tahoma"/>
                <a:cs typeface="Tahoma"/>
              </a:rPr>
              <a:t> lợi</a:t>
            </a:r>
            <a:endParaRPr sz="1600" dirty="0">
              <a:latin typeface="Tahoma"/>
              <a:cs typeface="Tahoma"/>
            </a:endParaRPr>
          </a:p>
        </p:txBody>
      </p:sp>
      <p:grpSp>
        <p:nvGrpSpPr>
          <p:cNvPr id="4" name="object 4"/>
          <p:cNvGrpSpPr/>
          <p:nvPr/>
        </p:nvGrpSpPr>
        <p:grpSpPr>
          <a:xfrm>
            <a:off x="1952498" y="3293617"/>
            <a:ext cx="4756150" cy="516255"/>
            <a:chOff x="1952498" y="3293617"/>
            <a:chExt cx="4756150" cy="516255"/>
          </a:xfrm>
        </p:grpSpPr>
        <p:sp>
          <p:nvSpPr>
            <p:cNvPr id="5" name="object 5"/>
            <p:cNvSpPr/>
            <p:nvPr/>
          </p:nvSpPr>
          <p:spPr>
            <a:xfrm>
              <a:off x="1965198" y="3306317"/>
              <a:ext cx="445134" cy="443865"/>
            </a:xfrm>
            <a:custGeom>
              <a:avLst/>
              <a:gdLst/>
              <a:ahLst/>
              <a:cxnLst/>
              <a:rect l="l" t="t" r="r" b="b"/>
              <a:pathLst>
                <a:path w="445135" h="443864">
                  <a:moveTo>
                    <a:pt x="222503" y="0"/>
                  </a:moveTo>
                  <a:lnTo>
                    <a:pt x="177647" y="4506"/>
                  </a:lnTo>
                  <a:lnTo>
                    <a:pt x="135874" y="17430"/>
                  </a:lnTo>
                  <a:lnTo>
                    <a:pt x="98077" y="37879"/>
                  </a:lnTo>
                  <a:lnTo>
                    <a:pt x="65150" y="64960"/>
                  </a:lnTo>
                  <a:lnTo>
                    <a:pt x="37986" y="97780"/>
                  </a:lnTo>
                  <a:lnTo>
                    <a:pt x="17478" y="135445"/>
                  </a:lnTo>
                  <a:lnTo>
                    <a:pt x="4518" y="177063"/>
                  </a:lnTo>
                  <a:lnTo>
                    <a:pt x="0" y="221742"/>
                  </a:lnTo>
                  <a:lnTo>
                    <a:pt x="4518" y="266420"/>
                  </a:lnTo>
                  <a:lnTo>
                    <a:pt x="17478" y="308038"/>
                  </a:lnTo>
                  <a:lnTo>
                    <a:pt x="37986" y="345703"/>
                  </a:lnTo>
                  <a:lnTo>
                    <a:pt x="65150" y="378523"/>
                  </a:lnTo>
                  <a:lnTo>
                    <a:pt x="98077" y="405604"/>
                  </a:lnTo>
                  <a:lnTo>
                    <a:pt x="135874" y="426053"/>
                  </a:lnTo>
                  <a:lnTo>
                    <a:pt x="177647" y="438977"/>
                  </a:lnTo>
                  <a:lnTo>
                    <a:pt x="222503" y="443484"/>
                  </a:lnTo>
                  <a:lnTo>
                    <a:pt x="267360" y="438977"/>
                  </a:lnTo>
                  <a:lnTo>
                    <a:pt x="309133" y="426053"/>
                  </a:lnTo>
                  <a:lnTo>
                    <a:pt x="346930" y="405604"/>
                  </a:lnTo>
                  <a:lnTo>
                    <a:pt x="379856" y="378523"/>
                  </a:lnTo>
                  <a:lnTo>
                    <a:pt x="407021" y="345703"/>
                  </a:lnTo>
                  <a:lnTo>
                    <a:pt x="427529" y="308038"/>
                  </a:lnTo>
                  <a:lnTo>
                    <a:pt x="440489" y="266420"/>
                  </a:lnTo>
                  <a:lnTo>
                    <a:pt x="445007" y="221742"/>
                  </a:lnTo>
                  <a:lnTo>
                    <a:pt x="440489" y="177063"/>
                  </a:lnTo>
                  <a:lnTo>
                    <a:pt x="427529" y="135445"/>
                  </a:lnTo>
                  <a:lnTo>
                    <a:pt x="407021" y="97780"/>
                  </a:lnTo>
                  <a:lnTo>
                    <a:pt x="379856" y="64960"/>
                  </a:lnTo>
                  <a:lnTo>
                    <a:pt x="346930" y="37879"/>
                  </a:lnTo>
                  <a:lnTo>
                    <a:pt x="309133" y="17430"/>
                  </a:lnTo>
                  <a:lnTo>
                    <a:pt x="267360" y="4506"/>
                  </a:lnTo>
                  <a:lnTo>
                    <a:pt x="222503" y="0"/>
                  </a:lnTo>
                  <a:close/>
                </a:path>
              </a:pathLst>
            </a:custGeom>
            <a:solidFill>
              <a:srgbClr val="FF2B1F"/>
            </a:solidFill>
          </p:spPr>
          <p:txBody>
            <a:bodyPr wrap="square" lIns="0" tIns="0" rIns="0" bIns="0" rtlCol="0"/>
            <a:lstStyle/>
            <a:p>
              <a:endParaRPr/>
            </a:p>
          </p:txBody>
        </p:sp>
        <p:sp>
          <p:nvSpPr>
            <p:cNvPr id="6" name="object 6"/>
            <p:cNvSpPr/>
            <p:nvPr/>
          </p:nvSpPr>
          <p:spPr>
            <a:xfrm>
              <a:off x="1965198" y="3306317"/>
              <a:ext cx="445134" cy="443865"/>
            </a:xfrm>
            <a:custGeom>
              <a:avLst/>
              <a:gdLst/>
              <a:ahLst/>
              <a:cxnLst/>
              <a:rect l="l" t="t" r="r" b="b"/>
              <a:pathLst>
                <a:path w="445135" h="443864">
                  <a:moveTo>
                    <a:pt x="0" y="221742"/>
                  </a:moveTo>
                  <a:lnTo>
                    <a:pt x="4518" y="177063"/>
                  </a:lnTo>
                  <a:lnTo>
                    <a:pt x="17478" y="135445"/>
                  </a:lnTo>
                  <a:lnTo>
                    <a:pt x="37986" y="97780"/>
                  </a:lnTo>
                  <a:lnTo>
                    <a:pt x="65150" y="64960"/>
                  </a:lnTo>
                  <a:lnTo>
                    <a:pt x="98077" y="37879"/>
                  </a:lnTo>
                  <a:lnTo>
                    <a:pt x="135874" y="17430"/>
                  </a:lnTo>
                  <a:lnTo>
                    <a:pt x="177647" y="4506"/>
                  </a:lnTo>
                  <a:lnTo>
                    <a:pt x="222503" y="0"/>
                  </a:lnTo>
                  <a:lnTo>
                    <a:pt x="267360" y="4506"/>
                  </a:lnTo>
                  <a:lnTo>
                    <a:pt x="309133" y="17430"/>
                  </a:lnTo>
                  <a:lnTo>
                    <a:pt x="346930" y="37879"/>
                  </a:lnTo>
                  <a:lnTo>
                    <a:pt x="379856" y="64960"/>
                  </a:lnTo>
                  <a:lnTo>
                    <a:pt x="407021" y="97780"/>
                  </a:lnTo>
                  <a:lnTo>
                    <a:pt x="427529" y="135445"/>
                  </a:lnTo>
                  <a:lnTo>
                    <a:pt x="440489" y="177063"/>
                  </a:lnTo>
                  <a:lnTo>
                    <a:pt x="445007" y="221742"/>
                  </a:lnTo>
                  <a:lnTo>
                    <a:pt x="440489" y="266420"/>
                  </a:lnTo>
                  <a:lnTo>
                    <a:pt x="427529" y="308038"/>
                  </a:lnTo>
                  <a:lnTo>
                    <a:pt x="407021" y="345703"/>
                  </a:lnTo>
                  <a:lnTo>
                    <a:pt x="379856" y="378523"/>
                  </a:lnTo>
                  <a:lnTo>
                    <a:pt x="346930" y="405604"/>
                  </a:lnTo>
                  <a:lnTo>
                    <a:pt x="309133" y="426053"/>
                  </a:lnTo>
                  <a:lnTo>
                    <a:pt x="267360" y="438977"/>
                  </a:lnTo>
                  <a:lnTo>
                    <a:pt x="222503" y="443484"/>
                  </a:lnTo>
                  <a:lnTo>
                    <a:pt x="177647" y="438977"/>
                  </a:lnTo>
                  <a:lnTo>
                    <a:pt x="135874" y="426053"/>
                  </a:lnTo>
                  <a:lnTo>
                    <a:pt x="98077" y="405604"/>
                  </a:lnTo>
                  <a:lnTo>
                    <a:pt x="65150" y="378523"/>
                  </a:lnTo>
                  <a:lnTo>
                    <a:pt x="37986" y="345703"/>
                  </a:lnTo>
                  <a:lnTo>
                    <a:pt x="17478" y="308038"/>
                  </a:lnTo>
                  <a:lnTo>
                    <a:pt x="4518" y="266420"/>
                  </a:lnTo>
                  <a:lnTo>
                    <a:pt x="0" y="221742"/>
                  </a:lnTo>
                  <a:close/>
                </a:path>
              </a:pathLst>
            </a:custGeom>
            <a:ln w="25400">
              <a:solidFill>
                <a:srgbClr val="FFFFFF"/>
              </a:solidFill>
            </a:ln>
          </p:spPr>
          <p:txBody>
            <a:bodyPr wrap="square" lIns="0" tIns="0" rIns="0" bIns="0" rtlCol="0"/>
            <a:lstStyle/>
            <a:p>
              <a:endParaRPr/>
            </a:p>
          </p:txBody>
        </p:sp>
        <p:sp>
          <p:nvSpPr>
            <p:cNvPr id="7" name="object 7"/>
            <p:cNvSpPr/>
            <p:nvPr/>
          </p:nvSpPr>
          <p:spPr>
            <a:xfrm>
              <a:off x="6252210" y="3353561"/>
              <a:ext cx="443865" cy="443865"/>
            </a:xfrm>
            <a:custGeom>
              <a:avLst/>
              <a:gdLst/>
              <a:ahLst/>
              <a:cxnLst/>
              <a:rect l="l" t="t" r="r" b="b"/>
              <a:pathLst>
                <a:path w="443865" h="443864">
                  <a:moveTo>
                    <a:pt x="221741" y="0"/>
                  </a:moveTo>
                  <a:lnTo>
                    <a:pt x="177063" y="4506"/>
                  </a:lnTo>
                  <a:lnTo>
                    <a:pt x="135445" y="17430"/>
                  </a:lnTo>
                  <a:lnTo>
                    <a:pt x="97780" y="37879"/>
                  </a:lnTo>
                  <a:lnTo>
                    <a:pt x="64960" y="64960"/>
                  </a:lnTo>
                  <a:lnTo>
                    <a:pt x="37879" y="97780"/>
                  </a:lnTo>
                  <a:lnTo>
                    <a:pt x="17430" y="135445"/>
                  </a:lnTo>
                  <a:lnTo>
                    <a:pt x="4506" y="177063"/>
                  </a:lnTo>
                  <a:lnTo>
                    <a:pt x="0" y="221741"/>
                  </a:lnTo>
                  <a:lnTo>
                    <a:pt x="4506" y="266420"/>
                  </a:lnTo>
                  <a:lnTo>
                    <a:pt x="17430" y="308038"/>
                  </a:lnTo>
                  <a:lnTo>
                    <a:pt x="37879" y="345703"/>
                  </a:lnTo>
                  <a:lnTo>
                    <a:pt x="64960" y="378523"/>
                  </a:lnTo>
                  <a:lnTo>
                    <a:pt x="97780" y="405604"/>
                  </a:lnTo>
                  <a:lnTo>
                    <a:pt x="135445" y="426053"/>
                  </a:lnTo>
                  <a:lnTo>
                    <a:pt x="177063" y="438977"/>
                  </a:lnTo>
                  <a:lnTo>
                    <a:pt x="221741" y="443483"/>
                  </a:lnTo>
                  <a:lnTo>
                    <a:pt x="266420" y="438977"/>
                  </a:lnTo>
                  <a:lnTo>
                    <a:pt x="308038" y="426053"/>
                  </a:lnTo>
                  <a:lnTo>
                    <a:pt x="345703" y="405604"/>
                  </a:lnTo>
                  <a:lnTo>
                    <a:pt x="378523" y="378523"/>
                  </a:lnTo>
                  <a:lnTo>
                    <a:pt x="405604" y="345703"/>
                  </a:lnTo>
                  <a:lnTo>
                    <a:pt x="426053" y="308038"/>
                  </a:lnTo>
                  <a:lnTo>
                    <a:pt x="438977" y="266420"/>
                  </a:lnTo>
                  <a:lnTo>
                    <a:pt x="443484" y="221741"/>
                  </a:lnTo>
                  <a:lnTo>
                    <a:pt x="438977" y="177063"/>
                  </a:lnTo>
                  <a:lnTo>
                    <a:pt x="426053" y="135445"/>
                  </a:lnTo>
                  <a:lnTo>
                    <a:pt x="405604" y="97780"/>
                  </a:lnTo>
                  <a:lnTo>
                    <a:pt x="378523" y="64960"/>
                  </a:lnTo>
                  <a:lnTo>
                    <a:pt x="345703" y="37879"/>
                  </a:lnTo>
                  <a:lnTo>
                    <a:pt x="308038" y="17430"/>
                  </a:lnTo>
                  <a:lnTo>
                    <a:pt x="266420" y="4506"/>
                  </a:lnTo>
                  <a:lnTo>
                    <a:pt x="221741" y="0"/>
                  </a:lnTo>
                  <a:close/>
                </a:path>
              </a:pathLst>
            </a:custGeom>
            <a:solidFill>
              <a:srgbClr val="FF2B1F"/>
            </a:solidFill>
          </p:spPr>
          <p:txBody>
            <a:bodyPr wrap="square" lIns="0" tIns="0" rIns="0" bIns="0" rtlCol="0"/>
            <a:lstStyle/>
            <a:p>
              <a:endParaRPr/>
            </a:p>
          </p:txBody>
        </p:sp>
        <p:sp>
          <p:nvSpPr>
            <p:cNvPr id="8" name="object 8"/>
            <p:cNvSpPr/>
            <p:nvPr/>
          </p:nvSpPr>
          <p:spPr>
            <a:xfrm>
              <a:off x="6252210" y="3353561"/>
              <a:ext cx="443865" cy="443865"/>
            </a:xfrm>
            <a:custGeom>
              <a:avLst/>
              <a:gdLst/>
              <a:ahLst/>
              <a:cxnLst/>
              <a:rect l="l" t="t" r="r" b="b"/>
              <a:pathLst>
                <a:path w="443865" h="443864">
                  <a:moveTo>
                    <a:pt x="0" y="221741"/>
                  </a:moveTo>
                  <a:lnTo>
                    <a:pt x="4506" y="177063"/>
                  </a:lnTo>
                  <a:lnTo>
                    <a:pt x="17430" y="135445"/>
                  </a:lnTo>
                  <a:lnTo>
                    <a:pt x="37879" y="97780"/>
                  </a:lnTo>
                  <a:lnTo>
                    <a:pt x="64960" y="64960"/>
                  </a:lnTo>
                  <a:lnTo>
                    <a:pt x="97780" y="37879"/>
                  </a:lnTo>
                  <a:lnTo>
                    <a:pt x="135445" y="17430"/>
                  </a:lnTo>
                  <a:lnTo>
                    <a:pt x="177063" y="4506"/>
                  </a:lnTo>
                  <a:lnTo>
                    <a:pt x="221741" y="0"/>
                  </a:lnTo>
                  <a:lnTo>
                    <a:pt x="266420" y="4506"/>
                  </a:lnTo>
                  <a:lnTo>
                    <a:pt x="308038" y="17430"/>
                  </a:lnTo>
                  <a:lnTo>
                    <a:pt x="345703" y="37879"/>
                  </a:lnTo>
                  <a:lnTo>
                    <a:pt x="378523" y="64960"/>
                  </a:lnTo>
                  <a:lnTo>
                    <a:pt x="405604" y="97780"/>
                  </a:lnTo>
                  <a:lnTo>
                    <a:pt x="426053" y="135445"/>
                  </a:lnTo>
                  <a:lnTo>
                    <a:pt x="438977" y="177063"/>
                  </a:lnTo>
                  <a:lnTo>
                    <a:pt x="443484" y="221741"/>
                  </a:lnTo>
                  <a:lnTo>
                    <a:pt x="438977" y="266420"/>
                  </a:lnTo>
                  <a:lnTo>
                    <a:pt x="426053" y="308038"/>
                  </a:lnTo>
                  <a:lnTo>
                    <a:pt x="405604" y="345703"/>
                  </a:lnTo>
                  <a:lnTo>
                    <a:pt x="378523" y="378523"/>
                  </a:lnTo>
                  <a:lnTo>
                    <a:pt x="345703" y="405604"/>
                  </a:lnTo>
                  <a:lnTo>
                    <a:pt x="308038" y="426053"/>
                  </a:lnTo>
                  <a:lnTo>
                    <a:pt x="266420" y="438977"/>
                  </a:lnTo>
                  <a:lnTo>
                    <a:pt x="221741" y="443483"/>
                  </a:lnTo>
                  <a:lnTo>
                    <a:pt x="177063" y="438977"/>
                  </a:lnTo>
                  <a:lnTo>
                    <a:pt x="135445" y="426053"/>
                  </a:lnTo>
                  <a:lnTo>
                    <a:pt x="97780" y="405604"/>
                  </a:lnTo>
                  <a:lnTo>
                    <a:pt x="64960" y="378523"/>
                  </a:lnTo>
                  <a:lnTo>
                    <a:pt x="37879" y="345703"/>
                  </a:lnTo>
                  <a:lnTo>
                    <a:pt x="17430" y="308038"/>
                  </a:lnTo>
                  <a:lnTo>
                    <a:pt x="4506" y="266420"/>
                  </a:lnTo>
                  <a:lnTo>
                    <a:pt x="0" y="221741"/>
                  </a:lnTo>
                  <a:close/>
                </a:path>
              </a:pathLst>
            </a:custGeom>
            <a:ln w="25399">
              <a:solidFill>
                <a:srgbClr val="FFFFFF"/>
              </a:solidFill>
            </a:ln>
          </p:spPr>
          <p:txBody>
            <a:bodyPr wrap="square" lIns="0" tIns="0" rIns="0" bIns="0" rtlCol="0"/>
            <a:lstStyle/>
            <a:p>
              <a:endParaRPr/>
            </a:p>
          </p:txBody>
        </p:sp>
      </p:grpSp>
      <p:sp>
        <p:nvSpPr>
          <p:cNvPr id="9" name="object 9"/>
          <p:cNvSpPr txBox="1"/>
          <p:nvPr/>
        </p:nvSpPr>
        <p:spPr>
          <a:xfrm>
            <a:off x="5680075" y="4089019"/>
            <a:ext cx="158686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ahoma"/>
                <a:cs typeface="Tahoma"/>
              </a:rPr>
              <a:t>01/01/2027</a:t>
            </a:r>
            <a:endParaRPr sz="2400">
              <a:latin typeface="Tahoma"/>
              <a:cs typeface="Tahoma"/>
            </a:endParaRPr>
          </a:p>
        </p:txBody>
      </p:sp>
      <p:sp>
        <p:nvSpPr>
          <p:cNvPr id="10" name="object 10"/>
          <p:cNvSpPr txBox="1"/>
          <p:nvPr/>
        </p:nvSpPr>
        <p:spPr>
          <a:xfrm>
            <a:off x="4933012" y="1988702"/>
            <a:ext cx="2895600" cy="923925"/>
          </a:xfrm>
          <a:prstGeom prst="rect">
            <a:avLst/>
          </a:prstGeom>
          <a:ln w="25400">
            <a:solidFill>
              <a:srgbClr val="FF2B1F"/>
            </a:solidFill>
          </a:ln>
        </p:spPr>
        <p:txBody>
          <a:bodyPr vert="horz" wrap="square" lIns="0" tIns="90805" rIns="0" bIns="0" rtlCol="0">
            <a:spAutoFit/>
          </a:bodyPr>
          <a:lstStyle/>
          <a:p>
            <a:pPr marL="402590" indent="-253365">
              <a:lnSpc>
                <a:spcPct val="100000"/>
              </a:lnSpc>
              <a:spcBef>
                <a:spcPts val="715"/>
              </a:spcBef>
              <a:buAutoNum type="arabicParenR" startAt="4"/>
              <a:tabLst>
                <a:tab pos="403225" algn="l"/>
              </a:tabLst>
            </a:pPr>
            <a:r>
              <a:rPr sz="1600" dirty="0">
                <a:latin typeface="Tahoma"/>
                <a:cs typeface="Tahoma"/>
              </a:rPr>
              <a:t>Giấy</a:t>
            </a:r>
            <a:r>
              <a:rPr sz="1600" spc="-50" dirty="0">
                <a:latin typeface="Tahoma"/>
                <a:cs typeface="Tahoma"/>
              </a:rPr>
              <a:t> </a:t>
            </a:r>
            <a:r>
              <a:rPr sz="1600" dirty="0">
                <a:latin typeface="Tahoma"/>
                <a:cs typeface="Tahoma"/>
              </a:rPr>
              <a:t>xác</a:t>
            </a:r>
            <a:r>
              <a:rPr sz="1600" spc="-45" dirty="0">
                <a:latin typeface="Tahoma"/>
                <a:cs typeface="Tahoma"/>
              </a:rPr>
              <a:t> </a:t>
            </a:r>
            <a:r>
              <a:rPr sz="1600" dirty="0">
                <a:latin typeface="Tahoma"/>
                <a:cs typeface="Tahoma"/>
              </a:rPr>
              <a:t>nhận</a:t>
            </a:r>
            <a:r>
              <a:rPr sz="1600" spc="-45" dirty="0">
                <a:latin typeface="Tahoma"/>
                <a:cs typeface="Tahoma"/>
              </a:rPr>
              <a:t> </a:t>
            </a:r>
            <a:r>
              <a:rPr sz="1600" dirty="0">
                <a:latin typeface="Tahoma"/>
                <a:cs typeface="Tahoma"/>
              </a:rPr>
              <a:t>hoàn</a:t>
            </a:r>
            <a:r>
              <a:rPr sz="1600" spc="-30" dirty="0">
                <a:latin typeface="Tahoma"/>
                <a:cs typeface="Tahoma"/>
              </a:rPr>
              <a:t> </a:t>
            </a:r>
            <a:r>
              <a:rPr sz="1600" spc="-10" dirty="0">
                <a:latin typeface="Tahoma"/>
                <a:cs typeface="Tahoma"/>
              </a:rPr>
              <a:t>thành</a:t>
            </a:r>
            <a:endParaRPr sz="1600">
              <a:latin typeface="Tahoma"/>
              <a:cs typeface="Tahoma"/>
            </a:endParaRPr>
          </a:p>
          <a:p>
            <a:pPr marL="706120">
              <a:lnSpc>
                <a:spcPct val="100000"/>
              </a:lnSpc>
            </a:pPr>
            <a:r>
              <a:rPr sz="1600" dirty="0">
                <a:latin typeface="Tahoma"/>
                <a:cs typeface="Tahoma"/>
              </a:rPr>
              <a:t>công</a:t>
            </a:r>
            <a:r>
              <a:rPr sz="1600" spc="-45" dirty="0">
                <a:latin typeface="Tahoma"/>
                <a:cs typeface="Tahoma"/>
              </a:rPr>
              <a:t> </a:t>
            </a:r>
            <a:r>
              <a:rPr sz="1600" dirty="0">
                <a:latin typeface="Tahoma"/>
                <a:cs typeface="Tahoma"/>
              </a:rPr>
              <a:t>trình</a:t>
            </a:r>
            <a:r>
              <a:rPr sz="1600" spc="-50" dirty="0">
                <a:latin typeface="Tahoma"/>
                <a:cs typeface="Tahoma"/>
              </a:rPr>
              <a:t> </a:t>
            </a:r>
            <a:r>
              <a:rPr sz="1600" spc="-20" dirty="0">
                <a:latin typeface="Tahoma"/>
                <a:cs typeface="Tahoma"/>
              </a:rPr>
              <a:t>BVMT</a:t>
            </a:r>
            <a:endParaRPr sz="1600">
              <a:latin typeface="Tahoma"/>
              <a:cs typeface="Tahoma"/>
            </a:endParaRPr>
          </a:p>
          <a:p>
            <a:pPr marL="352425" indent="-253365">
              <a:lnSpc>
                <a:spcPct val="100000"/>
              </a:lnSpc>
              <a:buAutoNum type="arabicParenR" startAt="5"/>
              <a:tabLst>
                <a:tab pos="353060" algn="l"/>
              </a:tabLst>
            </a:pPr>
            <a:r>
              <a:rPr sz="1600" dirty="0">
                <a:latin typeface="Tahoma"/>
                <a:cs typeface="Tahoma"/>
              </a:rPr>
              <a:t>Giấy</a:t>
            </a:r>
            <a:r>
              <a:rPr sz="1600" spc="-55" dirty="0">
                <a:latin typeface="Tahoma"/>
                <a:cs typeface="Tahoma"/>
              </a:rPr>
              <a:t> </a:t>
            </a:r>
            <a:r>
              <a:rPr sz="1600" dirty="0">
                <a:latin typeface="Tahoma"/>
                <a:cs typeface="Tahoma"/>
              </a:rPr>
              <a:t>chứng</a:t>
            </a:r>
            <a:r>
              <a:rPr sz="1600" spc="-30" dirty="0">
                <a:latin typeface="Tahoma"/>
                <a:cs typeface="Tahoma"/>
              </a:rPr>
              <a:t> </a:t>
            </a:r>
            <a:r>
              <a:rPr sz="1600" dirty="0">
                <a:latin typeface="Tahoma"/>
                <a:cs typeface="Tahoma"/>
              </a:rPr>
              <a:t>nhận</a:t>
            </a:r>
            <a:r>
              <a:rPr sz="1600" spc="-55" dirty="0">
                <a:latin typeface="Tahoma"/>
                <a:cs typeface="Tahoma"/>
              </a:rPr>
              <a:t> </a:t>
            </a:r>
            <a:r>
              <a:rPr sz="1600" dirty="0">
                <a:latin typeface="Tahoma"/>
                <a:cs typeface="Tahoma"/>
              </a:rPr>
              <a:t>đạt</a:t>
            </a:r>
            <a:r>
              <a:rPr sz="1600" spc="-45" dirty="0">
                <a:latin typeface="Tahoma"/>
                <a:cs typeface="Tahoma"/>
              </a:rPr>
              <a:t> </a:t>
            </a:r>
            <a:r>
              <a:rPr sz="1600" spc="-20" dirty="0">
                <a:latin typeface="Tahoma"/>
                <a:cs typeface="Tahoma"/>
              </a:rPr>
              <a:t>TCMT</a:t>
            </a:r>
            <a:endParaRPr sz="1600">
              <a:latin typeface="Tahoma"/>
              <a:cs typeface="Tahoma"/>
            </a:endParaRPr>
          </a:p>
        </p:txBody>
      </p:sp>
      <p:sp>
        <p:nvSpPr>
          <p:cNvPr id="11" name="object 11"/>
          <p:cNvSpPr txBox="1"/>
          <p:nvPr/>
        </p:nvSpPr>
        <p:spPr>
          <a:xfrm>
            <a:off x="1050137" y="4025265"/>
            <a:ext cx="22999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ahoma"/>
                <a:cs typeface="Tahoma"/>
              </a:rPr>
              <a:t>Đến</a:t>
            </a:r>
            <a:r>
              <a:rPr sz="2400" spc="-5" dirty="0">
                <a:latin typeface="Tahoma"/>
                <a:cs typeface="Tahoma"/>
              </a:rPr>
              <a:t> </a:t>
            </a:r>
            <a:r>
              <a:rPr sz="2400" dirty="0">
                <a:latin typeface="Tahoma"/>
                <a:cs typeface="Tahoma"/>
              </a:rPr>
              <a:t>hết</a:t>
            </a:r>
            <a:r>
              <a:rPr sz="2400" spc="-5" dirty="0">
                <a:latin typeface="Tahoma"/>
                <a:cs typeface="Tahoma"/>
              </a:rPr>
              <a:t> </a:t>
            </a:r>
            <a:r>
              <a:rPr sz="2400" dirty="0">
                <a:latin typeface="Tahoma"/>
                <a:cs typeface="Tahoma"/>
              </a:rPr>
              <a:t>thời</a:t>
            </a:r>
            <a:r>
              <a:rPr sz="2400" spc="-15" dirty="0">
                <a:latin typeface="Tahoma"/>
                <a:cs typeface="Tahoma"/>
              </a:rPr>
              <a:t> </a:t>
            </a:r>
            <a:r>
              <a:rPr sz="2400" spc="-25" dirty="0">
                <a:latin typeface="Tahoma"/>
                <a:cs typeface="Tahoma"/>
              </a:rPr>
              <a:t>hạn</a:t>
            </a:r>
            <a:endParaRPr sz="2400">
              <a:latin typeface="Tahoma"/>
              <a:cs typeface="Tahoma"/>
            </a:endParaRPr>
          </a:p>
        </p:txBody>
      </p:sp>
      <p:sp>
        <p:nvSpPr>
          <p:cNvPr id="12" name="object 12"/>
          <p:cNvSpPr txBox="1">
            <a:spLocks noGrp="1"/>
          </p:cNvSpPr>
          <p:nvPr>
            <p:ph type="title"/>
          </p:nvPr>
        </p:nvSpPr>
        <p:spPr>
          <a:xfrm>
            <a:off x="312085" y="159960"/>
            <a:ext cx="6347713" cy="1320800"/>
          </a:xfrm>
          <a:prstGeom prst="rect">
            <a:avLst/>
          </a:prstGeom>
        </p:spPr>
        <p:txBody>
          <a:bodyPr vert="horz" wrap="square" lIns="0" tIns="12700" rIns="0" bIns="0" rtlCol="0">
            <a:spAutoFit/>
          </a:bodyPr>
          <a:lstStyle/>
          <a:p>
            <a:pPr marL="51435">
              <a:lnSpc>
                <a:spcPct val="100000"/>
              </a:lnSpc>
              <a:spcBef>
                <a:spcPts val="100"/>
              </a:spcBef>
            </a:pPr>
            <a:r>
              <a:rPr sz="2400" dirty="0">
                <a:solidFill>
                  <a:srgbClr val="FF2B1F"/>
                </a:solidFill>
              </a:rPr>
              <a:t>GIẤY</a:t>
            </a:r>
            <a:r>
              <a:rPr sz="2400" spc="-30" dirty="0">
                <a:solidFill>
                  <a:srgbClr val="FF2B1F"/>
                </a:solidFill>
              </a:rPr>
              <a:t> </a:t>
            </a:r>
            <a:r>
              <a:rPr sz="2400" dirty="0">
                <a:solidFill>
                  <a:srgbClr val="FF2B1F"/>
                </a:solidFill>
              </a:rPr>
              <a:t>PHÉP</a:t>
            </a:r>
            <a:r>
              <a:rPr sz="2400" spc="-15" dirty="0">
                <a:solidFill>
                  <a:srgbClr val="FF2B1F"/>
                </a:solidFill>
              </a:rPr>
              <a:t> </a:t>
            </a:r>
            <a:r>
              <a:rPr sz="2400" dirty="0">
                <a:solidFill>
                  <a:srgbClr val="FF2B1F"/>
                </a:solidFill>
              </a:rPr>
              <a:t>MÔI</a:t>
            </a:r>
            <a:r>
              <a:rPr sz="2400" spc="-30" dirty="0">
                <a:solidFill>
                  <a:srgbClr val="FF2B1F"/>
                </a:solidFill>
              </a:rPr>
              <a:t> </a:t>
            </a:r>
            <a:r>
              <a:rPr sz="2400" dirty="0">
                <a:solidFill>
                  <a:srgbClr val="FF2B1F"/>
                </a:solidFill>
              </a:rPr>
              <a:t>TRƯỜNG</a:t>
            </a:r>
            <a:r>
              <a:rPr sz="2400" spc="5" dirty="0">
                <a:solidFill>
                  <a:srgbClr val="FF2B1F"/>
                </a:solidFill>
              </a:rPr>
              <a:t> </a:t>
            </a:r>
            <a:r>
              <a:rPr sz="2400" spc="-10" dirty="0">
                <a:solidFill>
                  <a:srgbClr val="FF2B1F"/>
                </a:solidFill>
              </a:rPr>
              <a:t>(GPMT)</a:t>
            </a:r>
            <a:endParaRPr sz="2400" dirty="0"/>
          </a:p>
        </p:txBody>
      </p:sp>
      <p:sp>
        <p:nvSpPr>
          <p:cNvPr id="13" name="object 13"/>
          <p:cNvSpPr txBox="1"/>
          <p:nvPr/>
        </p:nvSpPr>
        <p:spPr>
          <a:xfrm>
            <a:off x="304497" y="877829"/>
            <a:ext cx="7524115" cy="431800"/>
          </a:xfrm>
          <a:prstGeom prst="rect">
            <a:avLst/>
          </a:prstGeom>
          <a:ln w="25400">
            <a:solidFill>
              <a:srgbClr val="FF2B1F"/>
            </a:solidFill>
          </a:ln>
        </p:spPr>
        <p:txBody>
          <a:bodyPr vert="horz" wrap="square" lIns="0" tIns="91440" rIns="0" bIns="0" rtlCol="0">
            <a:spAutoFit/>
          </a:bodyPr>
          <a:lstStyle/>
          <a:p>
            <a:pPr algn="ctr">
              <a:lnSpc>
                <a:spcPct val="100000"/>
              </a:lnSpc>
              <a:spcBef>
                <a:spcPts val="720"/>
              </a:spcBef>
            </a:pPr>
            <a:r>
              <a:rPr sz="1600" b="1" dirty="0">
                <a:solidFill>
                  <a:srgbClr val="FF0000"/>
                </a:solidFill>
                <a:latin typeface="Tahoma"/>
                <a:cs typeface="Tahoma"/>
              </a:rPr>
              <a:t>GIẤY</a:t>
            </a:r>
            <a:r>
              <a:rPr sz="1600" b="1" spc="-55" dirty="0">
                <a:solidFill>
                  <a:srgbClr val="FF0000"/>
                </a:solidFill>
                <a:latin typeface="Tahoma"/>
                <a:cs typeface="Tahoma"/>
              </a:rPr>
              <a:t> </a:t>
            </a:r>
            <a:r>
              <a:rPr sz="1600" b="1" dirty="0">
                <a:solidFill>
                  <a:srgbClr val="FF0000"/>
                </a:solidFill>
                <a:latin typeface="Tahoma"/>
                <a:cs typeface="Tahoma"/>
              </a:rPr>
              <a:t>PHÉP</a:t>
            </a:r>
            <a:r>
              <a:rPr sz="1600" b="1" spc="-50" dirty="0">
                <a:solidFill>
                  <a:srgbClr val="FF0000"/>
                </a:solidFill>
                <a:latin typeface="Tahoma"/>
                <a:cs typeface="Tahoma"/>
              </a:rPr>
              <a:t> </a:t>
            </a:r>
            <a:r>
              <a:rPr sz="1600" b="1" dirty="0">
                <a:solidFill>
                  <a:srgbClr val="FF0000"/>
                </a:solidFill>
                <a:latin typeface="Tahoma"/>
                <a:cs typeface="Tahoma"/>
              </a:rPr>
              <a:t>MÔI</a:t>
            </a:r>
            <a:r>
              <a:rPr sz="1600" b="1" spc="-55" dirty="0">
                <a:solidFill>
                  <a:srgbClr val="FF0000"/>
                </a:solidFill>
                <a:latin typeface="Tahoma"/>
                <a:cs typeface="Tahoma"/>
              </a:rPr>
              <a:t> </a:t>
            </a:r>
            <a:r>
              <a:rPr sz="1600" b="1" dirty="0">
                <a:solidFill>
                  <a:srgbClr val="FF0000"/>
                </a:solidFill>
                <a:latin typeface="Tahoma"/>
                <a:cs typeface="Tahoma"/>
              </a:rPr>
              <a:t>TRƯỜNG</a:t>
            </a:r>
            <a:r>
              <a:rPr sz="1600" b="1" spc="-40" dirty="0">
                <a:solidFill>
                  <a:srgbClr val="FF0000"/>
                </a:solidFill>
                <a:latin typeface="Tahoma"/>
                <a:cs typeface="Tahoma"/>
              </a:rPr>
              <a:t> </a:t>
            </a:r>
            <a:r>
              <a:rPr sz="1600" b="1" dirty="0">
                <a:solidFill>
                  <a:srgbClr val="FF0000"/>
                </a:solidFill>
                <a:latin typeface="Tahoma"/>
                <a:cs typeface="Tahoma"/>
              </a:rPr>
              <a:t>THÀNH</a:t>
            </a:r>
            <a:r>
              <a:rPr sz="1600" b="1" spc="-35" dirty="0">
                <a:solidFill>
                  <a:srgbClr val="FF0000"/>
                </a:solidFill>
                <a:latin typeface="Tahoma"/>
                <a:cs typeface="Tahoma"/>
              </a:rPr>
              <a:t> </a:t>
            </a:r>
            <a:r>
              <a:rPr sz="1600" b="1" spc="-20" dirty="0">
                <a:solidFill>
                  <a:srgbClr val="FF0000"/>
                </a:solidFill>
                <a:latin typeface="Tahoma"/>
                <a:cs typeface="Tahoma"/>
              </a:rPr>
              <a:t>PHẦN</a:t>
            </a:r>
            <a:endParaRPr sz="1600">
              <a:latin typeface="Tahoma"/>
              <a:cs typeface="Tahoma"/>
            </a:endParaRPr>
          </a:p>
        </p:txBody>
      </p:sp>
    </p:spTree>
    <p:extLst>
      <p:ext uri="{BB962C8B-B14F-4D97-AF65-F5344CB8AC3E}">
        <p14:creationId xmlns:p14="http://schemas.microsoft.com/office/powerpoint/2010/main" val="346207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1971189"/>
              </p:ext>
            </p:extLst>
          </p:nvPr>
        </p:nvGraphicFramePr>
        <p:xfrm>
          <a:off x="228600" y="-228600"/>
          <a:ext cx="88392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6765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3414805"/>
              </p:ext>
            </p:extLst>
          </p:nvPr>
        </p:nvGraphicFramePr>
        <p:xfrm>
          <a:off x="457200" y="533400"/>
          <a:ext cx="8458200" cy="559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93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Grp="1"/>
          </p:cNvPicPr>
          <p:nvPr>
            <p:ph idx="1"/>
          </p:nvPr>
        </p:nvPicPr>
        <p:blipFill>
          <a:blip r:embed="rId2" cstate="print"/>
          <a:stretch>
            <a:fillRect/>
          </a:stretch>
        </p:blipFill>
        <p:spPr>
          <a:xfrm>
            <a:off x="381000" y="152400"/>
            <a:ext cx="8458200" cy="6553200"/>
          </a:xfrm>
          <a:prstGeom prst="rect">
            <a:avLst/>
          </a:prstGeom>
        </p:spPr>
      </p:pic>
    </p:spTree>
    <p:extLst>
      <p:ext uri="{BB962C8B-B14F-4D97-AF65-F5344CB8AC3E}">
        <p14:creationId xmlns:p14="http://schemas.microsoft.com/office/powerpoint/2010/main" val="284410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589" y="518044"/>
            <a:ext cx="7086600" cy="1822270"/>
          </a:xfrm>
          <a:solidFill>
            <a:schemeClr val="accent6"/>
          </a:solidFill>
        </p:spPr>
        <p:txBody>
          <a:bodyPr>
            <a:normAutofit/>
          </a:bodyPr>
          <a:lstStyle/>
          <a:p>
            <a:pPr algn="ctr"/>
            <a:r>
              <a:rPr lang="en-US" sz="3000" b="1" dirty="0">
                <a:latin typeface="Times New Roman" panose="02020603050405020304" pitchFamily="18" charset="0"/>
                <a:cs typeface="Times New Roman" panose="02020603050405020304" pitchFamily="18" charset="0"/>
              </a:rPr>
              <a:t>4. </a:t>
            </a:r>
            <a:r>
              <a:rPr lang="en-US" sz="3000" b="1" dirty="0" err="1">
                <a:latin typeface="Times New Roman" panose="02020603050405020304" pitchFamily="18" charset="0"/>
                <a:cs typeface="Times New Roman" panose="02020603050405020304" pitchFamily="18" charset="0"/>
              </a:rPr>
              <a:t>Hồ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trình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giấy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phép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cấp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huyện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đăng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ký</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cấp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xã</a:t>
            </a:r>
            <a:br>
              <a:rPr lang="en-US" sz="3000" b="1" dirty="0">
                <a:latin typeface="Times New Roman" panose="02020603050405020304" pitchFamily="18" charset="0"/>
                <a:cs typeface="Times New Roman" panose="02020603050405020304" pitchFamily="18" charset="0"/>
              </a:rPr>
            </a:br>
            <a:endParaRPr lang="en-US" sz="30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607424" y="3071404"/>
          <a:ext cx="7778931" cy="3633153"/>
        </p:xfrm>
        <a:graphic>
          <a:graphicData uri="http://schemas.openxmlformats.org/drawingml/2006/table">
            <a:tbl>
              <a:tblPr firstRow="1" firstCol="1" lastRow="1" lastCol="1" bandRow="1" bandCol="1">
                <a:tableStyleId>{5C22544A-7EE6-4342-B048-85BDC9FD1C3A}</a:tableStyleId>
              </a:tblPr>
              <a:tblGrid>
                <a:gridCol w="4092847">
                  <a:extLst>
                    <a:ext uri="{9D8B030D-6E8A-4147-A177-3AD203B41FA5}">
                      <a16:colId xmlns:a16="http://schemas.microsoft.com/office/drawing/2014/main" val="2563734395"/>
                    </a:ext>
                  </a:extLst>
                </a:gridCol>
                <a:gridCol w="3686084">
                  <a:extLst>
                    <a:ext uri="{9D8B030D-6E8A-4147-A177-3AD203B41FA5}">
                      <a16:colId xmlns:a16="http://schemas.microsoft.com/office/drawing/2014/main" val="3982146996"/>
                    </a:ext>
                  </a:extLst>
                </a:gridCol>
              </a:tblGrid>
              <a:tr h="2560749">
                <a:tc>
                  <a:txBody>
                    <a:bodyPr/>
                    <a:lstStyle/>
                    <a:p>
                      <a:pPr>
                        <a:lnSpc>
                          <a:spcPts val="1800"/>
                        </a:lnSpc>
                        <a:spcAft>
                          <a:spcPts val="0"/>
                        </a:spcAft>
                      </a:pPr>
                      <a:endParaRPr lang="en-US" sz="1200" u="sng" dirty="0">
                        <a:effectLst/>
                        <a:latin typeface="Times New Roman" panose="02020603050405020304" pitchFamily="18" charset="0"/>
                        <a:cs typeface="Times New Roman" panose="02020603050405020304" pitchFamily="18" charset="0"/>
                      </a:endParaRPr>
                    </a:p>
                    <a:p>
                      <a:pPr>
                        <a:lnSpc>
                          <a:spcPts val="1800"/>
                        </a:lnSpc>
                        <a:spcAft>
                          <a:spcPts val="0"/>
                        </a:spcAft>
                      </a:pPr>
                      <a:endParaRPr lang="en-US" sz="1200" u="sng" dirty="0">
                        <a:effectLst/>
                        <a:latin typeface="Times New Roman" panose="02020603050405020304" pitchFamily="18" charset="0"/>
                        <a:cs typeface="Times New Roman" panose="02020603050405020304" pitchFamily="18" charset="0"/>
                      </a:endParaRPr>
                    </a:p>
                    <a:p>
                      <a:pPr>
                        <a:lnSpc>
                          <a:spcPts val="1800"/>
                        </a:lnSpc>
                        <a:spcAft>
                          <a:spcPts val="0"/>
                        </a:spcAft>
                      </a:pPr>
                      <a:endParaRPr lang="en-US" sz="1200" u="sng" dirty="0">
                        <a:effectLst/>
                        <a:latin typeface="Times New Roman" panose="02020603050405020304" pitchFamily="18" charset="0"/>
                        <a:cs typeface="Times New Roman" panose="02020603050405020304" pitchFamily="18" charset="0"/>
                      </a:endParaRPr>
                    </a:p>
                    <a:p>
                      <a:pPr>
                        <a:lnSpc>
                          <a:spcPts val="1800"/>
                        </a:lnSpc>
                        <a:spcAft>
                          <a:spcPts val="0"/>
                        </a:spcAft>
                      </a:pPr>
                      <a:r>
                        <a:rPr lang="en-US" sz="1800" u="sng" dirty="0">
                          <a:effectLst/>
                          <a:latin typeface="Times New Roman" panose="02020603050405020304" pitchFamily="18" charset="0"/>
                          <a:cs typeface="Times New Roman" panose="02020603050405020304" pitchFamily="18" charset="0"/>
                        </a:rPr>
                        <a:t>CẤP</a:t>
                      </a:r>
                      <a:r>
                        <a:rPr lang="en-US" sz="1800" u="sng" baseline="0" dirty="0">
                          <a:effectLst/>
                          <a:latin typeface="Times New Roman" panose="02020603050405020304" pitchFamily="18" charset="0"/>
                          <a:cs typeface="Times New Roman" panose="02020603050405020304" pitchFamily="18" charset="0"/>
                        </a:rPr>
                        <a:t> HUYỆN: 04 TTHC</a:t>
                      </a:r>
                    </a:p>
                    <a:p>
                      <a:pPr>
                        <a:lnSpc>
                          <a:spcPts val="1800"/>
                        </a:lnSpc>
                        <a:spcAft>
                          <a:spcPts val="0"/>
                        </a:spcAft>
                      </a:pPr>
                      <a:endParaRPr lang="en-US" sz="1800" u="sng" baseline="0" dirty="0">
                        <a:effectLst/>
                        <a:latin typeface="Times New Roman" panose="02020603050405020304" pitchFamily="18" charset="0"/>
                        <a:cs typeface="Times New Roman" panose="02020603050405020304" pitchFamily="18" charset="0"/>
                      </a:endParaRPr>
                    </a:p>
                    <a:p>
                      <a:pPr marL="285750" indent="-285750" algn="just">
                        <a:lnSpc>
                          <a:spcPts val="1800"/>
                        </a:lnSpc>
                        <a:spcAft>
                          <a:spcPts val="0"/>
                        </a:spcAft>
                        <a:buFontTx/>
                        <a:buChar char="-"/>
                      </a:pP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giấy</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phép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môi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285750" indent="-285750" algn="just">
                        <a:lnSpc>
                          <a:spcPts val="1800"/>
                        </a:lnSpc>
                        <a:spcAft>
                          <a:spcPts val="0"/>
                        </a:spcAft>
                        <a:buFontTx/>
                        <a:buChar char="-"/>
                      </a:pPr>
                      <a:endParaRPr lang="en-US" sz="1800" b="1" kern="1200" dirty="0">
                        <a:solidFill>
                          <a:schemeClr val="lt1"/>
                        </a:solidFill>
                        <a:effectLst/>
                        <a:latin typeface="Times New Roman" panose="02020603050405020304" pitchFamily="18" charset="0"/>
                        <a:ea typeface="+mn-ea"/>
                        <a:cs typeface="Times New Roman" panose="02020603050405020304" pitchFamily="18" charset="0"/>
                      </a:endParaRPr>
                    </a:p>
                    <a:p>
                      <a:pPr marL="285750" indent="-285750" algn="just">
                        <a:lnSpc>
                          <a:spcPts val="1800"/>
                        </a:lnSpc>
                        <a:spcAft>
                          <a:spcPts val="0"/>
                        </a:spcAft>
                        <a:buFontTx/>
                        <a:buChar char="-"/>
                      </a:pPr>
                      <a:r>
                        <a:rPr lang="vi-VN" sz="1800" b="1" kern="1200" dirty="0">
                          <a:solidFill>
                            <a:schemeClr val="lt1"/>
                          </a:solidFill>
                          <a:effectLst/>
                          <a:latin typeface="Times New Roman" panose="02020603050405020304" pitchFamily="18" charset="0"/>
                          <a:ea typeface="+mn-ea"/>
                          <a:cs typeface="Times New Roman" panose="02020603050405020304" pitchFamily="18" charset="0"/>
                        </a:rPr>
                        <a:t>Cấp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đổi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vi-VN" sz="1800" b="1" kern="1200" dirty="0">
                          <a:solidFill>
                            <a:schemeClr val="lt1"/>
                          </a:solidFill>
                          <a:effectLst/>
                          <a:latin typeface="Times New Roman" panose="02020603050405020304" pitchFamily="18" charset="0"/>
                          <a:ea typeface="+mn-ea"/>
                          <a:cs typeface="Times New Roman" panose="02020603050405020304" pitchFamily="18" charset="0"/>
                        </a:rPr>
                        <a:t>giấy phép môi trường</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285750" indent="-285750" algn="just">
                        <a:lnSpc>
                          <a:spcPts val="1800"/>
                        </a:lnSpc>
                        <a:spcAft>
                          <a:spcPts val="0"/>
                        </a:spcAft>
                        <a:buFontTx/>
                        <a:buChar char="-"/>
                      </a:pPr>
                      <a:endParaRPr lang="en-US" sz="1800" b="1" kern="1200" dirty="0">
                        <a:solidFill>
                          <a:schemeClr val="lt1"/>
                        </a:solidFill>
                        <a:effectLst/>
                        <a:latin typeface="Times New Roman" panose="02020603050405020304" pitchFamily="18" charset="0"/>
                        <a:ea typeface="+mn-ea"/>
                        <a:cs typeface="Times New Roman" panose="02020603050405020304" pitchFamily="18" charset="0"/>
                      </a:endParaRPr>
                    </a:p>
                    <a:p>
                      <a:pPr marL="285750" indent="-285750" algn="just">
                        <a:lnSpc>
                          <a:spcPts val="1800"/>
                        </a:lnSpc>
                        <a:spcAft>
                          <a:spcPts val="0"/>
                        </a:spcAft>
                        <a:buFontTx/>
                        <a:buChar char="-"/>
                      </a:pPr>
                      <a:r>
                        <a:rPr lang="vi-VN" sz="1800" b="1" kern="1200" dirty="0">
                          <a:solidFill>
                            <a:schemeClr val="lt1"/>
                          </a:solidFill>
                          <a:effectLst/>
                          <a:latin typeface="Times New Roman" panose="02020603050405020304" pitchFamily="18" charset="0"/>
                          <a:ea typeface="+mn-ea"/>
                          <a:cs typeface="Times New Roman" panose="02020603050405020304" pitchFamily="18" charset="0"/>
                        </a:rPr>
                        <a:t>Cấp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điều</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chỉnh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vi-VN" sz="1800" b="1" kern="1200" dirty="0">
                          <a:solidFill>
                            <a:schemeClr val="lt1"/>
                          </a:solidFill>
                          <a:effectLst/>
                          <a:latin typeface="Times New Roman" panose="02020603050405020304" pitchFamily="18" charset="0"/>
                          <a:ea typeface="+mn-ea"/>
                          <a:cs typeface="Times New Roman" panose="02020603050405020304" pitchFamily="18" charset="0"/>
                        </a:rPr>
                        <a:t>giấy phép môi trường</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285750" indent="-285750" algn="just">
                        <a:lnSpc>
                          <a:spcPts val="1800"/>
                        </a:lnSpc>
                        <a:spcAft>
                          <a:spcPts val="0"/>
                        </a:spcAft>
                        <a:buFontTx/>
                        <a:buChar char="-"/>
                      </a:pPr>
                      <a:endParaRPr lang="en-US" sz="1800" b="1" kern="1200" dirty="0">
                        <a:solidFill>
                          <a:schemeClr val="lt1"/>
                        </a:solidFill>
                        <a:effectLst/>
                        <a:latin typeface="Times New Roman" panose="02020603050405020304" pitchFamily="18" charset="0"/>
                        <a:ea typeface="+mn-ea"/>
                        <a:cs typeface="Times New Roman" panose="02020603050405020304" pitchFamily="18" charset="0"/>
                      </a:endParaRPr>
                    </a:p>
                    <a:p>
                      <a:pPr marL="285750" indent="-285750" algn="just">
                        <a:lnSpc>
                          <a:spcPts val="1800"/>
                        </a:lnSpc>
                        <a:spcAft>
                          <a:spcPts val="0"/>
                        </a:spcAft>
                        <a:buFontTx/>
                        <a:buChar char="-"/>
                      </a:pP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lại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giấy</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phép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môi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trường</a:t>
                      </a:r>
                      <a:endParaRPr lang="en-US" sz="1800" dirty="0">
                        <a:effectLst/>
                        <a:latin typeface="Times New Roman" panose="02020603050405020304" pitchFamily="18" charset="0"/>
                        <a:cs typeface="Times New Roman" panose="02020603050405020304" pitchFamily="18" charset="0"/>
                      </a:endParaRPr>
                    </a:p>
                    <a:p>
                      <a:pPr algn="just">
                        <a:lnSpc>
                          <a:spcPts val="1800"/>
                        </a:lnSpc>
                        <a:spcAft>
                          <a:spcPts val="0"/>
                        </a:spcAft>
                      </a:pPr>
                      <a:r>
                        <a:rPr lang="en-US" sz="1400" dirty="0">
                          <a:effectLst/>
                          <a:latin typeface="Times New Roman" panose="02020603050405020304" pitchFamily="18" charset="0"/>
                          <a:cs typeface="Times New Roman" panose="02020603050405020304" pitchFamily="18" charset="0"/>
                        </a:rPr>
                        <a:t> </a:t>
                      </a:r>
                    </a:p>
                    <a:p>
                      <a:pPr>
                        <a:lnSpc>
                          <a:spcPts val="1800"/>
                        </a:lnSpc>
                        <a:spcAft>
                          <a:spcPts val="0"/>
                        </a:spcAft>
                      </a:pPr>
                      <a:r>
                        <a:rPr lang="en-US" sz="1000" dirty="0">
                          <a:effectLst/>
                        </a:rPr>
                        <a:t> </a:t>
                      </a:r>
                      <a:endParaRPr lang="en-US" sz="900" dirty="0">
                        <a:effectLst/>
                      </a:endParaRPr>
                    </a:p>
                    <a:p>
                      <a:pPr>
                        <a:lnSpc>
                          <a:spcPts val="1800"/>
                        </a:lnSpc>
                        <a:spcAft>
                          <a:spcPts val="0"/>
                        </a:spcAft>
                      </a:pPr>
                      <a:r>
                        <a:rPr lang="en-US" sz="1000" dirty="0">
                          <a:effectLst/>
                        </a:rPr>
                        <a:t> </a:t>
                      </a:r>
                      <a:endParaRPr lang="en-US" sz="900" dirty="0">
                        <a:effectLst/>
                        <a:latin typeface="Times New Roman" panose="02020603050405020304" pitchFamily="18" charset="0"/>
                        <a:ea typeface="MS Mincho"/>
                      </a:endParaRPr>
                    </a:p>
                  </a:txBody>
                  <a:tcPr marL="51435" marR="51435" marT="0" marB="0">
                    <a:solidFill>
                      <a:schemeClr val="accent4"/>
                    </a:solidFill>
                  </a:tcPr>
                </a:tc>
                <a:tc>
                  <a:txBody>
                    <a:bodyPr/>
                    <a:lstStyle/>
                    <a:p>
                      <a:pPr>
                        <a:lnSpc>
                          <a:spcPts val="1800"/>
                        </a:lnSpc>
                        <a:spcAft>
                          <a:spcPts val="0"/>
                        </a:spcAft>
                      </a:pPr>
                      <a:endParaRPr lang="en-US" sz="1800" u="sng" dirty="0">
                        <a:effectLst/>
                        <a:latin typeface="Times New Roman" panose="02020603050405020304" pitchFamily="18" charset="0"/>
                        <a:cs typeface="Times New Roman" panose="02020603050405020304" pitchFamily="18" charset="0"/>
                      </a:endParaRPr>
                    </a:p>
                    <a:p>
                      <a:pPr>
                        <a:lnSpc>
                          <a:spcPts val="1800"/>
                        </a:lnSpc>
                        <a:spcAft>
                          <a:spcPts val="0"/>
                        </a:spcAft>
                      </a:pPr>
                      <a:endParaRPr lang="en-US" sz="1800" u="sng" dirty="0">
                        <a:effectLst/>
                        <a:latin typeface="Times New Roman" panose="02020603050405020304" pitchFamily="18" charset="0"/>
                        <a:cs typeface="Times New Roman" panose="02020603050405020304" pitchFamily="18" charset="0"/>
                      </a:endParaRPr>
                    </a:p>
                    <a:p>
                      <a:pPr>
                        <a:lnSpc>
                          <a:spcPts val="1800"/>
                        </a:lnSpc>
                        <a:spcAft>
                          <a:spcPts val="0"/>
                        </a:spcAft>
                      </a:pPr>
                      <a:endParaRPr lang="en-US" sz="1800" u="sng" dirty="0">
                        <a:effectLst/>
                        <a:latin typeface="Times New Roman" panose="02020603050405020304" pitchFamily="18" charset="0"/>
                        <a:cs typeface="Times New Roman" panose="02020603050405020304" pitchFamily="18" charset="0"/>
                      </a:endParaRPr>
                    </a:p>
                    <a:p>
                      <a:pPr>
                        <a:lnSpc>
                          <a:spcPts val="1800"/>
                        </a:lnSpc>
                        <a:spcAft>
                          <a:spcPts val="0"/>
                        </a:spcAft>
                      </a:pPr>
                      <a:r>
                        <a:rPr lang="en-US" sz="1800" u="sng" dirty="0">
                          <a:effectLst/>
                          <a:latin typeface="Times New Roman" panose="02020603050405020304" pitchFamily="18" charset="0"/>
                          <a:cs typeface="Times New Roman" panose="02020603050405020304" pitchFamily="18" charset="0"/>
                        </a:rPr>
                        <a:t>CẤP</a:t>
                      </a:r>
                      <a:r>
                        <a:rPr lang="en-US" sz="1800" u="sng" baseline="0" dirty="0">
                          <a:effectLst/>
                          <a:latin typeface="Times New Roman" panose="02020603050405020304" pitchFamily="18" charset="0"/>
                          <a:cs typeface="Times New Roman" panose="02020603050405020304" pitchFamily="18" charset="0"/>
                        </a:rPr>
                        <a:t> XÃ</a:t>
                      </a:r>
                      <a:r>
                        <a:rPr lang="en-US" sz="1800" u="sng" dirty="0">
                          <a:effectLst/>
                          <a:latin typeface="Times New Roman" panose="02020603050405020304" pitchFamily="18" charset="0"/>
                          <a:cs typeface="Times New Roman" panose="02020603050405020304" pitchFamily="18" charset="0"/>
                        </a:rPr>
                        <a:t>:</a:t>
                      </a:r>
                      <a:r>
                        <a:rPr lang="en-US" sz="1800" u="none" baseline="0" dirty="0">
                          <a:effectLst/>
                          <a:latin typeface="Times New Roman" panose="02020603050405020304" pitchFamily="18" charset="0"/>
                          <a:cs typeface="Times New Roman" panose="02020603050405020304" pitchFamily="18" charset="0"/>
                        </a:rPr>
                        <a:t> 01 TTHC</a:t>
                      </a:r>
                    </a:p>
                    <a:p>
                      <a:pPr>
                        <a:lnSpc>
                          <a:spcPts val="1800"/>
                        </a:lnSpc>
                        <a:spcAft>
                          <a:spcPts val="0"/>
                        </a:spcAft>
                      </a:pPr>
                      <a:endParaRPr lang="en-US" sz="1800" u="none" baseline="0" dirty="0">
                        <a:effectLst/>
                        <a:latin typeface="Times New Roman" panose="02020603050405020304" pitchFamily="18" charset="0"/>
                        <a:cs typeface="Times New Roman" panose="02020603050405020304" pitchFamily="18" charset="0"/>
                      </a:endParaRPr>
                    </a:p>
                    <a:p>
                      <a:pPr algn="just">
                        <a:lnSpc>
                          <a:spcPts val="1800"/>
                        </a:lnSpc>
                        <a:spcAft>
                          <a:spcPts val="0"/>
                        </a:spcAft>
                      </a:pPr>
                      <a:r>
                        <a:rPr lang="en-US" sz="1800" u="none" baseline="0" dirty="0">
                          <a:effectLst/>
                          <a:latin typeface="Times New Roman" panose="02020603050405020304" pitchFamily="18" charset="0"/>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Tham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ý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kiến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môi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trường</a:t>
                      </a:r>
                      <a:endParaRPr lang="en-US" sz="1800" dirty="0">
                        <a:effectLst/>
                        <a:latin typeface="Times New Roman" panose="02020603050405020304" pitchFamily="18" charset="0"/>
                        <a:ea typeface="MS Mincho"/>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592193850"/>
                  </a:ext>
                </a:extLst>
              </a:tr>
            </a:tbl>
          </a:graphicData>
        </a:graphic>
      </p:graphicFrame>
      <p:sp>
        <p:nvSpPr>
          <p:cNvPr id="8" name="Rectangle 1"/>
          <p:cNvSpPr>
            <a:spLocks noChangeArrowheads="1"/>
          </p:cNvSpPr>
          <p:nvPr/>
        </p:nvSpPr>
        <p:spPr bwMode="auto">
          <a:xfrm>
            <a:off x="3857626" y="3666449"/>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rtl="0" eaLnBrk="0" fontAlgn="base" hangingPunct="0">
              <a:spcBef>
                <a:spcPct val="0"/>
              </a:spcBef>
              <a:spcAft>
                <a:spcPct val="0"/>
              </a:spcAft>
            </a:pPr>
            <a:br>
              <a:rPr lang="en-US" altLang="en-US" sz="1350" dirty="0">
                <a:solidFill>
                  <a:schemeClr val="tx1"/>
                </a:solidFill>
                <a:latin typeface="Arial" panose="020B0604020202020204" pitchFamily="34" charset="0"/>
              </a:rPr>
            </a:br>
            <a:endParaRPr lang="en-US" altLang="en-US" sz="1350" dirty="0">
              <a:solidFill>
                <a:schemeClr val="tx1"/>
              </a:solidFill>
              <a:latin typeface="Arial" panose="020B0604020202020204" pitchFamily="34" charset="0"/>
            </a:endParaRPr>
          </a:p>
        </p:txBody>
      </p:sp>
    </p:spTree>
    <p:extLst>
      <p:ext uri="{BB962C8B-B14F-4D97-AF65-F5344CB8AC3E}">
        <p14:creationId xmlns:p14="http://schemas.microsoft.com/office/powerpoint/2010/main" val="14075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92" y="1896743"/>
            <a:ext cx="6457949" cy="803366"/>
          </a:xfrm>
          <a:solidFill>
            <a:schemeClr val="accent6"/>
          </a:solidFill>
        </p:spPr>
        <p:txBody>
          <a:bodyPr>
            <a:noAutofit/>
          </a:bodyPr>
          <a:lstStyle/>
          <a:p>
            <a:pPr algn="ctr"/>
            <a:br>
              <a:rPr lang="en-US" sz="2250" b="1" dirty="0"/>
            </a:br>
            <a:br>
              <a:rPr lang="en-US" sz="2250" b="1" dirty="0"/>
            </a:br>
            <a:r>
              <a:rPr lang="vi-VN" sz="1650" b="1" dirty="0"/>
              <a:t>1. Đối tượng phải có GPMT</a:t>
            </a:r>
            <a:r>
              <a:rPr lang="en-US" sz="1650" b="1" dirty="0"/>
              <a:t> </a:t>
            </a:r>
            <a:r>
              <a:rPr lang="en-US" sz="1650" b="1" dirty="0" err="1">
                <a:latin typeface="Times New Roman" panose="02020603050405020304" pitchFamily="18" charset="0"/>
                <a:cs typeface="Times New Roman" panose="02020603050405020304" pitchFamily="18" charset="0"/>
              </a:rPr>
              <a:t>cấp</a:t>
            </a:r>
            <a:r>
              <a:rPr lang="en-US" sz="1650" b="1" dirty="0">
                <a:latin typeface="Times New Roman" panose="02020603050405020304" pitchFamily="18" charset="0"/>
                <a:cs typeface="Times New Roman" panose="02020603050405020304" pitchFamily="18" charset="0"/>
              </a:rPr>
              <a:t> </a:t>
            </a:r>
            <a:r>
              <a:rPr lang="en-US" sz="1650" b="1" dirty="0" err="1">
                <a:latin typeface="Times New Roman" panose="02020603050405020304" pitchFamily="18" charset="0"/>
                <a:cs typeface="Times New Roman" panose="02020603050405020304" pitchFamily="18" charset="0"/>
              </a:rPr>
              <a:t>huyện</a:t>
            </a:r>
            <a:br>
              <a:rPr lang="vi-VN" sz="1650" b="1" dirty="0">
                <a:latin typeface="Times New Roman" panose="02020603050405020304" pitchFamily="18" charset="0"/>
                <a:cs typeface="Times New Roman" panose="02020603050405020304" pitchFamily="18" charset="0"/>
              </a:rPr>
            </a:br>
            <a:r>
              <a:rPr lang="vi-VN" sz="1650" b="1" dirty="0"/>
              <a:t>(Điều 39 Luật Bảo vệ môi trường)</a:t>
            </a:r>
            <a:r>
              <a:rPr lang="vi-VN" sz="1650" dirty="0"/>
              <a:t> </a:t>
            </a:r>
            <a:br>
              <a:rPr lang="en-US" sz="1650" dirty="0"/>
            </a:br>
            <a:br>
              <a:rPr lang="vi-VN" sz="1650" dirty="0"/>
            </a:br>
            <a:endParaRPr lang="en-US" sz="1650" dirty="0"/>
          </a:p>
        </p:txBody>
      </p:sp>
      <p:sp>
        <p:nvSpPr>
          <p:cNvPr id="3" name="Text Placeholder 2"/>
          <p:cNvSpPr>
            <a:spLocks noGrp="1"/>
          </p:cNvSpPr>
          <p:nvPr>
            <p:ph type="body" idx="1"/>
          </p:nvPr>
        </p:nvSpPr>
        <p:spPr>
          <a:xfrm>
            <a:off x="790783" y="2787713"/>
            <a:ext cx="2588687" cy="2350889"/>
          </a:xfrm>
          <a:solidFill>
            <a:schemeClr val="accent2"/>
          </a:solidFill>
          <a:ln>
            <a:solidFill>
              <a:schemeClr val="accent1"/>
            </a:solidFill>
          </a:ln>
        </p:spPr>
        <p:txBody>
          <a:bodyPr/>
          <a:lstStyle/>
          <a:p>
            <a:pPr algn="just"/>
            <a:r>
              <a:rPr lang="vi-VN" sz="1650" dirty="0">
                <a:latin typeface="+mj-lt"/>
              </a:rPr>
              <a:t>Dự án đầu tư nhóm III có phát sinh nước thải, bụi, khí</a:t>
            </a:r>
            <a:r>
              <a:rPr lang="en-US" sz="1650" dirty="0">
                <a:latin typeface="+mj-lt"/>
              </a:rPr>
              <a:t> </a:t>
            </a:r>
            <a:r>
              <a:rPr lang="vi-VN" sz="1650" dirty="0">
                <a:latin typeface="+mj-lt"/>
              </a:rPr>
              <a:t>thải xả ra môi trường phải được xử lý hoặc phát sinh chất thải nguy hại phải</a:t>
            </a:r>
            <a:r>
              <a:rPr lang="en-US" sz="1650" dirty="0">
                <a:latin typeface="+mj-lt"/>
              </a:rPr>
              <a:t> </a:t>
            </a:r>
            <a:r>
              <a:rPr lang="vi-VN" sz="1650" dirty="0">
                <a:latin typeface="+mj-lt"/>
              </a:rPr>
              <a:t>được quản lý theo quy định về quản lý chất thải khi đi vào vận hành chính</a:t>
            </a:r>
            <a:r>
              <a:rPr lang="en-US" sz="1650" dirty="0">
                <a:latin typeface="+mj-lt"/>
              </a:rPr>
              <a:t> </a:t>
            </a:r>
            <a:r>
              <a:rPr lang="vi-VN" sz="1650" dirty="0">
                <a:latin typeface="+mj-lt"/>
              </a:rPr>
              <a:t>thức</a:t>
            </a:r>
            <a:r>
              <a:rPr lang="vi-VN" sz="1500" dirty="0">
                <a:latin typeface="+mj-lt"/>
              </a:rPr>
              <a:t>. </a:t>
            </a:r>
            <a:br>
              <a:rPr lang="vi-VN" sz="1500" dirty="0">
                <a:latin typeface="+mj-lt"/>
              </a:rPr>
            </a:br>
            <a:endParaRPr lang="en-US" sz="1500" dirty="0">
              <a:latin typeface="+mj-lt"/>
            </a:endParaRPr>
          </a:p>
        </p:txBody>
      </p:sp>
      <p:sp>
        <p:nvSpPr>
          <p:cNvPr id="8" name="Text Placeholder 7"/>
          <p:cNvSpPr>
            <a:spLocks noGrp="1"/>
          </p:cNvSpPr>
          <p:nvPr>
            <p:ph type="body" sz="half" idx="19"/>
          </p:nvPr>
        </p:nvSpPr>
        <p:spPr>
          <a:xfrm>
            <a:off x="6248730" y="2739580"/>
            <a:ext cx="2411945" cy="2870138"/>
          </a:xfrm>
          <a:solidFill>
            <a:schemeClr val="accent6">
              <a:lumMod val="60000"/>
              <a:lumOff val="40000"/>
            </a:schemeClr>
          </a:solidFill>
        </p:spPr>
        <p:txBody>
          <a:bodyPr>
            <a:noAutofit/>
          </a:bodyPr>
          <a:lstStyle/>
          <a:p>
            <a:r>
              <a:rPr lang="vi-VN" sz="1500" b="1" i="1" dirty="0">
                <a:latin typeface="+mj-lt"/>
              </a:rPr>
              <a:t>Lưu ý:</a:t>
            </a:r>
            <a:br>
              <a:rPr lang="vi-VN" sz="1500" b="1" i="1" dirty="0">
                <a:latin typeface="+mj-lt"/>
              </a:rPr>
            </a:br>
            <a:r>
              <a:rPr lang="vi-VN" sz="1500" dirty="0">
                <a:latin typeface="+mj-lt"/>
              </a:rPr>
              <a:t>- Nước thải đấu nối vào hệ</a:t>
            </a:r>
            <a:r>
              <a:rPr lang="en-US" sz="1500" dirty="0">
                <a:latin typeface="+mj-lt"/>
              </a:rPr>
              <a:t> t</a:t>
            </a:r>
            <a:r>
              <a:rPr lang="vi-VN" sz="1500" dirty="0">
                <a:latin typeface="+mj-lt"/>
              </a:rPr>
              <a:t>hống xử lý nước thải tập trung không thuộc đối</a:t>
            </a:r>
            <a:r>
              <a:rPr lang="en-US" sz="1500" dirty="0">
                <a:latin typeface="+mj-lt"/>
              </a:rPr>
              <a:t> </a:t>
            </a:r>
            <a:r>
              <a:rPr lang="vi-VN" sz="1500" dirty="0">
                <a:latin typeface="+mj-lt"/>
              </a:rPr>
              <a:t>tượng cấp phép;</a:t>
            </a:r>
            <a:br>
              <a:rPr lang="vi-VN" sz="1500" dirty="0">
                <a:latin typeface="+mj-lt"/>
              </a:rPr>
            </a:br>
            <a:r>
              <a:rPr lang="vi-VN" sz="1500" dirty="0">
                <a:latin typeface="+mj-lt"/>
              </a:rPr>
              <a:t>- Đối với dự án đầu tư, cơ sở thuộc nhóm I, nhóm II, nhóm III có phát sinh chất</a:t>
            </a:r>
            <a:r>
              <a:rPr lang="en-US" sz="1500" dirty="0">
                <a:latin typeface="+mj-lt"/>
              </a:rPr>
              <a:t> </a:t>
            </a:r>
            <a:r>
              <a:rPr lang="vi-VN" sz="1500" dirty="0">
                <a:latin typeface="+mj-lt"/>
              </a:rPr>
              <a:t>thải </a:t>
            </a:r>
            <a:r>
              <a:rPr lang="en-US" sz="1500" dirty="0">
                <a:latin typeface="Times New Roman" panose="02020603050405020304" pitchFamily="18" charset="0"/>
                <a:cs typeface="Times New Roman" panose="02020603050405020304" pitchFamily="18" charset="0"/>
              </a:rPr>
              <a:t>n</a:t>
            </a:r>
            <a:r>
              <a:rPr lang="vi-VN" sz="1500" dirty="0">
                <a:latin typeface="+mj-lt"/>
              </a:rPr>
              <a:t>guy hại với tổng khối lượng từ 1.200 kg/năm trở lên hoặc từ 100 kg/tháng</a:t>
            </a:r>
            <a:r>
              <a:rPr lang="en-US" sz="1500" dirty="0">
                <a:latin typeface="+mj-lt"/>
              </a:rPr>
              <a:t> </a:t>
            </a:r>
            <a:r>
              <a:rPr lang="vi-VN" sz="1500" dirty="0">
                <a:latin typeface="+mj-lt"/>
              </a:rPr>
              <a:t>trở lên trong quá trình vận hành thuộc đối tượng cấp phép. </a:t>
            </a:r>
            <a:br>
              <a:rPr lang="vi-VN" sz="1500" dirty="0">
                <a:latin typeface="+mj-lt"/>
              </a:rPr>
            </a:br>
            <a:endParaRPr lang="en-US" sz="1500" dirty="0">
              <a:latin typeface="+mj-lt"/>
              <a:cs typeface="Times New Roman" panose="02020603050405020304" pitchFamily="18" charset="0"/>
            </a:endParaRPr>
          </a:p>
        </p:txBody>
      </p:sp>
      <p:sp>
        <p:nvSpPr>
          <p:cNvPr id="11" name="Text Placeholder 10"/>
          <p:cNvSpPr>
            <a:spLocks noGrp="1"/>
          </p:cNvSpPr>
          <p:nvPr>
            <p:ph type="body" sz="half" idx="20"/>
          </p:nvPr>
        </p:nvSpPr>
        <p:spPr>
          <a:xfrm>
            <a:off x="3519433" y="2768545"/>
            <a:ext cx="2589334" cy="2370057"/>
          </a:xfrm>
          <a:solidFill>
            <a:srgbClr val="7030A0"/>
          </a:solidFill>
        </p:spPr>
        <p:txBody>
          <a:bodyPr>
            <a:noAutofit/>
          </a:bodyPr>
          <a:lstStyle/>
          <a:p>
            <a:endParaRPr lang="en-US" sz="1650" dirty="0">
              <a:latin typeface="+mj-lt"/>
            </a:endParaRPr>
          </a:p>
          <a:p>
            <a:r>
              <a:rPr lang="vi-VN" sz="1650" dirty="0">
                <a:latin typeface="+mj-lt"/>
              </a:rPr>
              <a:t>Dự án đầu tư, cơ sở, khu sản xuất, kinh doanh, dịch vụ tập trung, cụm công</a:t>
            </a:r>
            <a:r>
              <a:rPr lang="en-US" sz="1650" dirty="0">
                <a:latin typeface="+mj-lt"/>
              </a:rPr>
              <a:t> </a:t>
            </a:r>
            <a:r>
              <a:rPr lang="vi-VN" sz="1650" dirty="0">
                <a:latin typeface="+mj-lt"/>
              </a:rPr>
              <a:t>nghiệp hoạt động trước ngày Luật này có </a:t>
            </a:r>
            <a:r>
              <a:rPr lang="en-US" sz="1650" dirty="0">
                <a:latin typeface="Times New Roman" panose="02020603050405020304" pitchFamily="18" charset="0"/>
                <a:cs typeface="Times New Roman" panose="02020603050405020304" pitchFamily="18" charset="0"/>
              </a:rPr>
              <a:t>h</a:t>
            </a:r>
            <a:r>
              <a:rPr lang="vi-VN" sz="1650" dirty="0">
                <a:latin typeface="Times New Roman" panose="02020603050405020304" pitchFamily="18" charset="0"/>
                <a:cs typeface="Times New Roman" panose="02020603050405020304" pitchFamily="18" charset="0"/>
              </a:rPr>
              <a:t>iệu </a:t>
            </a:r>
            <a:r>
              <a:rPr lang="vi-VN" sz="1650" dirty="0">
                <a:latin typeface="+mj-lt"/>
              </a:rPr>
              <a:t>lực thi hành có tiêu chí về môi</a:t>
            </a:r>
            <a:r>
              <a:rPr lang="en-US" sz="1650" dirty="0">
                <a:latin typeface="+mj-lt"/>
              </a:rPr>
              <a:t> </a:t>
            </a:r>
            <a:r>
              <a:rPr lang="vi-VN" sz="1650" dirty="0">
                <a:latin typeface="+mj-lt"/>
              </a:rPr>
              <a:t>trường như đối tượng quy định tại khoản 1 Điều này </a:t>
            </a:r>
            <a:br>
              <a:rPr lang="vi-VN" sz="1650" dirty="0">
                <a:latin typeface="+mj-lt"/>
              </a:rPr>
            </a:br>
            <a:endParaRPr lang="en-US" sz="1650" dirty="0">
              <a:latin typeface="+mj-lt"/>
              <a:cs typeface="Times New Roman" panose="02020603050405020304" pitchFamily="18" charset="0"/>
            </a:endParaRPr>
          </a:p>
        </p:txBody>
      </p:sp>
      <p:sp>
        <p:nvSpPr>
          <p:cNvPr id="4" name="Rectangle 3"/>
          <p:cNvSpPr/>
          <p:nvPr/>
        </p:nvSpPr>
        <p:spPr>
          <a:xfrm>
            <a:off x="790784" y="1097491"/>
            <a:ext cx="7683745" cy="830997"/>
          </a:xfrm>
          <a:prstGeom prst="rect">
            <a:avLst/>
          </a:prstGeom>
          <a:solidFill>
            <a:schemeClr val="accent5"/>
          </a:solidFill>
        </p:spPr>
        <p:txBody>
          <a:bodyPr wrap="square">
            <a:spAutoFit/>
          </a:bodyPr>
          <a:lstStyle/>
          <a:p>
            <a:pPr algn="ctr"/>
            <a:r>
              <a:rPr lang="vi-VN" sz="2400" b="1" dirty="0"/>
              <a:t>I. </a:t>
            </a:r>
            <a:r>
              <a:rPr lang="en-US" sz="2400" b="1" dirty="0">
                <a:latin typeface="Times New Roman" panose="02020603050405020304" pitchFamily="18" charset="0"/>
                <a:cs typeface="Times New Roman" panose="02020603050405020304" pitchFamily="18" charset="0"/>
              </a:rPr>
              <a:t>TRÌNH TỰ TTHC CẤP HUYỆN</a:t>
            </a:r>
            <a:br>
              <a:rPr lang="en-US" sz="2400" b="1" dirty="0"/>
            </a:br>
            <a:endParaRPr lang="en-US" sz="2400" dirty="0"/>
          </a:p>
        </p:txBody>
      </p:sp>
    </p:spTree>
    <p:extLst>
      <p:ext uri="{BB962C8B-B14F-4D97-AF65-F5344CB8AC3E}">
        <p14:creationId xmlns:p14="http://schemas.microsoft.com/office/powerpoint/2010/main" val="19751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down)">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605" y="1219200"/>
            <a:ext cx="4206995" cy="5964323"/>
          </a:xfrm>
          <a:solidFill>
            <a:schemeClr val="accent4">
              <a:lumMod val="60000"/>
              <a:lumOff val="40000"/>
            </a:schemeClr>
          </a:solidFill>
        </p:spPr>
        <p:txBody>
          <a:bodyPr>
            <a:normAutofit/>
          </a:bodyPr>
          <a:lstStyle/>
          <a:p>
            <a:pPr marL="0" indent="0">
              <a:lnSpc>
                <a:spcPct val="100000"/>
              </a:lnSpc>
              <a:spcBef>
                <a:spcPts val="600"/>
              </a:spcBef>
              <a:spcAft>
                <a:spcPts val="600"/>
              </a:spcAft>
              <a:buNone/>
            </a:pPr>
            <a:r>
              <a:rPr lang="en-US" sz="2200" b="1" dirty="0" err="1">
                <a:latin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gồm</a:t>
            </a:r>
            <a:r>
              <a:rPr lang="en-US" sz="2200" b="1" dirty="0">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buFontTx/>
              <a:buChar char="-"/>
            </a:pPr>
            <a:r>
              <a:rPr lang="en-US" sz="2200" dirty="0">
                <a:latin typeface="Times New Roman" panose="02020603050405020304" pitchFamily="18" charset="0"/>
                <a:cs typeface="Times New Roman" panose="02020603050405020304" pitchFamily="18" charset="0"/>
              </a:rPr>
              <a:t>V</a:t>
            </a:r>
            <a:r>
              <a:rPr lang="vi-VN" sz="2200" dirty="0">
                <a:latin typeface="Times New Roman" panose="02020603050405020304" pitchFamily="18" charset="0"/>
                <a:cs typeface="Times New Roman" panose="02020603050405020304" pitchFamily="18" charset="0"/>
              </a:rPr>
              <a:t>ăn bản đề nghị cấp giấy phép môi trường</a:t>
            </a:r>
            <a:r>
              <a:rPr lang="en-US" sz="2200" dirty="0">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FontTx/>
              <a:buChar char="-"/>
            </a:pPr>
            <a:r>
              <a:rPr lang="fr-FR" sz="2200" dirty="0" err="1">
                <a:latin typeface="Times New Roman" panose="02020603050405020304" pitchFamily="18" charset="0"/>
                <a:cs typeface="Times New Roman" panose="02020603050405020304" pitchFamily="18" charset="0"/>
              </a:rPr>
              <a:t>Báo</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cáo</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đề</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xuất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cấp</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giấy</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phép</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môi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trường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kèm</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theo</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bản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điện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tử</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của</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dự</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án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đầu</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tư</a:t>
            </a:r>
            <a:r>
              <a:rPr lang="fr-FR" sz="2200" dirty="0">
                <a:latin typeface="Times New Roman" panose="02020603050405020304" pitchFamily="18" charset="0"/>
                <a:cs typeface="Times New Roman" panose="02020603050405020304" pitchFamily="18" charset="0"/>
              </a:rPr>
              <a:t>/</a:t>
            </a:r>
            <a:r>
              <a:rPr lang="fr-FR" sz="2200" dirty="0" err="1">
                <a:latin typeface="Times New Roman" panose="02020603050405020304" pitchFamily="18" charset="0"/>
                <a:cs typeface="Times New Roman" panose="02020603050405020304" pitchFamily="18" charset="0"/>
              </a:rPr>
              <a:t>cơ</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sở</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đang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hoạt</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động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có</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tiêu</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chí</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về</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môi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trường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tương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đương</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với</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dự</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án</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nhóm</a:t>
            </a:r>
            <a:r>
              <a:rPr lang="fr-FR" sz="2200" dirty="0">
                <a:latin typeface="Times New Roman" panose="02020603050405020304" pitchFamily="18" charset="0"/>
                <a:cs typeface="Times New Roman" panose="02020603050405020304" pitchFamily="18" charset="0"/>
              </a:rPr>
              <a:t> III);</a:t>
            </a:r>
          </a:p>
          <a:p>
            <a:pPr algn="just">
              <a:lnSpc>
                <a:spcPct val="100000"/>
              </a:lnSpc>
              <a:spcBef>
                <a:spcPts val="600"/>
              </a:spcBef>
              <a:spcAft>
                <a:spcPts val="600"/>
              </a:spcAft>
              <a:buFontTx/>
              <a:buChar char="-"/>
            </a:pPr>
            <a:r>
              <a:rPr lang="vi-VN" sz="2200" dirty="0">
                <a:latin typeface="Times New Roman" panose="02020603050405020304" pitchFamily="18" charset="0"/>
                <a:cs typeface="Times New Roman" panose="02020603050405020304" pitchFamily="18" charset="0"/>
              </a:rPr>
              <a:t>Báo cáo nghiên cứu khả thi hoặc tài liệu tương đương với báo cáo nghiên cứu khả thi của dự án đầu tư (đối với dự án đầu tư không thuộc đối tượng phải thực hiện đánh giá tác động môi trường).</a:t>
            </a:r>
            <a:endParaRPr lang="en-US" sz="2200" i="1" dirty="0">
              <a:latin typeface="Times New Roman" panose="02020603050405020304" pitchFamily="18" charset="0"/>
              <a:cs typeface="Times New Roman" panose="02020603050405020304" pitchFamily="18" charset="0"/>
            </a:endParaRPr>
          </a:p>
          <a:p>
            <a:pPr>
              <a:buFontTx/>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86362011"/>
              </p:ext>
            </p:extLst>
          </p:nvPr>
        </p:nvGraphicFramePr>
        <p:xfrm>
          <a:off x="76200" y="1317900"/>
          <a:ext cx="4283196" cy="5791200"/>
        </p:xfrm>
        <a:graphic>
          <a:graphicData uri="http://schemas.openxmlformats.org/drawingml/2006/table">
            <a:tbl>
              <a:tblPr>
                <a:tableStyleId>{5C22544A-7EE6-4342-B048-85BDC9FD1C3A}</a:tableStyleId>
              </a:tblPr>
              <a:tblGrid>
                <a:gridCol w="4283196">
                  <a:extLst>
                    <a:ext uri="{9D8B030D-6E8A-4147-A177-3AD203B41FA5}">
                      <a16:colId xmlns:a16="http://schemas.microsoft.com/office/drawing/2014/main" val="2222919602"/>
                    </a:ext>
                  </a:extLst>
                </a:gridCol>
              </a:tblGrid>
              <a:tr h="5768700">
                <a:tc>
                  <a:txBody>
                    <a:bodyPr/>
                    <a:lstStyle/>
                    <a:p>
                      <a:pPr indent="457200" algn="just">
                        <a:lnSpc>
                          <a:spcPct val="10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Điều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kiện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thực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hiện</a:t>
                      </a:r>
                      <a:r>
                        <a:rPr lang="en-US" sz="2400" b="1" dirty="0">
                          <a:effectLst/>
                          <a:latin typeface="Times New Roman" panose="02020603050405020304" pitchFamily="18" charset="0"/>
                          <a:cs typeface="Times New Roman" panose="02020603050405020304" pitchFamily="18" charset="0"/>
                        </a:rPr>
                        <a:t> TTHC</a:t>
                      </a:r>
                      <a:r>
                        <a:rPr lang="en-US" sz="2400" dirty="0">
                          <a:effectLst/>
                          <a:latin typeface="Times New Roman" panose="02020603050405020304" pitchFamily="18" charset="0"/>
                          <a:cs typeface="Times New Roman" panose="02020603050405020304" pitchFamily="18" charset="0"/>
                        </a:rPr>
                        <a:t>: </a:t>
                      </a:r>
                    </a:p>
                    <a:p>
                      <a:pPr marL="285750" indent="-285750" algn="just">
                        <a:lnSpc>
                          <a:spcPct val="100000"/>
                        </a:lnSpc>
                        <a:spcBef>
                          <a:spcPts val="600"/>
                        </a:spcBef>
                        <a:spcAft>
                          <a:spcPts val="600"/>
                        </a:spcAft>
                        <a:buFontTx/>
                        <a:buChar char="-"/>
                      </a:pPr>
                      <a:r>
                        <a:rPr lang="en-US" sz="2400" dirty="0" err="1">
                          <a:effectLst/>
                          <a:latin typeface="Times New Roman" panose="02020603050405020304" pitchFamily="18" charset="0"/>
                          <a:cs typeface="Times New Roman" panose="02020603050405020304" pitchFamily="18" charset="0"/>
                        </a:rPr>
                        <a:t>Dự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III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bụi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p>
                    <a:p>
                      <a:pPr marL="285750" indent="-285750" algn="just">
                        <a:lnSpc>
                          <a:spcPct val="100000"/>
                        </a:lnSpc>
                        <a:spcBef>
                          <a:spcPts val="600"/>
                        </a:spcBef>
                        <a:spcAft>
                          <a:spcPts val="600"/>
                        </a:spcAft>
                        <a:buFontTx/>
                        <a:buChar cha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đầu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kinh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doanh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cụm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nghiệp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môi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2020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môi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351567183"/>
                  </a:ext>
                </a:extLst>
              </a:tr>
            </a:tbl>
          </a:graphicData>
        </a:graphic>
      </p:graphicFrame>
      <p:sp>
        <p:nvSpPr>
          <p:cNvPr id="5" name="Rectangle 4"/>
          <p:cNvSpPr/>
          <p:nvPr/>
        </p:nvSpPr>
        <p:spPr>
          <a:xfrm>
            <a:off x="609600" y="0"/>
            <a:ext cx="7696200" cy="830997"/>
          </a:xfrm>
          <a:prstGeom prst="rect">
            <a:avLst/>
          </a:prstGeom>
          <a:solidFill>
            <a:schemeClr val="accent6"/>
          </a:solidFill>
        </p:spPr>
        <p:txBody>
          <a:bodyPr wrap="square">
            <a:spAutoFit/>
          </a:bodyPr>
          <a:lstStyle/>
          <a:p>
            <a:pPr indent="202883" algn="ctr">
              <a:spcBef>
                <a:spcPts val="600"/>
              </a:spcBef>
              <a:spcAft>
                <a:spcPts val="600"/>
              </a:spcAft>
            </a:pP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TRÌNH TỰ, CÁC BƯỚC THỰC HIỆN</a:t>
            </a:r>
            <a:br>
              <a:rPr lang="vi-VN" sz="2400" b="1"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(Điều </a:t>
            </a:r>
            <a:r>
              <a:rPr lang="en-US" sz="2400" b="1" dirty="0">
                <a:latin typeface="Times New Roman" panose="02020603050405020304" pitchFamily="18" charset="0"/>
                <a:cs typeface="Times New Roman" panose="02020603050405020304" pitchFamily="18" charset="0"/>
              </a:rPr>
              <a:t>28, 29, 30</a:t>
            </a:r>
            <a:r>
              <a:rPr lang="vi-VN" sz="2400" b="1" dirty="0">
                <a:latin typeface="Times New Roman" panose="02020603050405020304" pitchFamily="18" charset="0"/>
                <a:cs typeface="Times New Roman" panose="02020603050405020304" pitchFamily="18" charset="0"/>
              </a:rPr>
              <a:t> Luật Bảo vệ môi trường)</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ight Arrow 5"/>
          <p:cNvSpPr/>
          <p:nvPr/>
        </p:nvSpPr>
        <p:spPr>
          <a:xfrm>
            <a:off x="4289189" y="3640728"/>
            <a:ext cx="663811" cy="597081"/>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4865" y="929697"/>
            <a:ext cx="4977406" cy="289503"/>
          </a:xfrm>
          <a:prstGeom prst="rect">
            <a:avLst/>
          </a:prstGeom>
          <a:solidFill>
            <a:schemeClr val="accent1"/>
          </a:solidFill>
        </p:spPr>
        <p:txBody>
          <a:bodyPr wrap="square">
            <a:spAutoFit/>
          </a:bodyPr>
          <a:lstStyle/>
          <a:p>
            <a:pPr indent="202883" algn="ctr">
              <a:lnSpc>
                <a:spcPts val="1275"/>
              </a:lnSpc>
              <a:spcBef>
                <a:spcPts val="450"/>
              </a:spcBef>
              <a:spcAft>
                <a:spcPts val="450"/>
              </a:spcAft>
            </a:pPr>
            <a:r>
              <a:rPr lang="en-US" sz="2400" b="1" dirty="0">
                <a:latin typeface="Times New Roman" panose="02020603050405020304" pitchFamily="18" charset="0"/>
                <a:ea typeface="Calibri" panose="020F0502020204030204" pitchFamily="34" charset="0"/>
              </a:rPr>
              <a:t>1. </a:t>
            </a:r>
            <a:r>
              <a:rPr lang="en-US" sz="2400" b="1" dirty="0" err="1">
                <a:latin typeface="Times New Roman" panose="02020603050405020304" pitchFamily="18" charset="0"/>
                <a:ea typeface="Calibri" panose="020F0502020204030204" pitchFamily="34" charset="0"/>
              </a:rPr>
              <a:t>Cấp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Giấy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phép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364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5" y="0"/>
            <a:ext cx="8876210" cy="6705600"/>
          </a:xfrm>
          <a:noFill/>
        </p:spPr>
        <p:txBody>
          <a:bodyPr>
            <a:noAutofit/>
          </a:bodyPr>
          <a:lstStyle/>
          <a:p>
            <a:pPr indent="342900" algn="l">
              <a:lnSpc>
                <a:spcPct val="100000"/>
              </a:lnSpc>
              <a:spcBef>
                <a:spcPts val="600"/>
              </a:spcBef>
              <a:spcAft>
                <a:spcPts val="600"/>
              </a:spcAft>
            </a:pP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Trường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08/2022/NĐ-CP.</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Trường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8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1050" y="1371600"/>
            <a:ext cx="6991350" cy="4724400"/>
          </a:xfrm>
          <a:custGeom>
            <a:avLst/>
            <a:gdLst/>
            <a:ahLst/>
            <a:cxnLst/>
            <a:rect l="l" t="t" r="r" b="b"/>
            <a:pathLst>
              <a:path w="8488680" h="3429000">
                <a:moveTo>
                  <a:pt x="0" y="3429000"/>
                </a:moveTo>
                <a:lnTo>
                  <a:pt x="8488680" y="3429000"/>
                </a:lnTo>
                <a:lnTo>
                  <a:pt x="8488680" y="0"/>
                </a:lnTo>
                <a:lnTo>
                  <a:pt x="0" y="0"/>
                </a:lnTo>
                <a:lnTo>
                  <a:pt x="0" y="3429000"/>
                </a:lnTo>
                <a:close/>
              </a:path>
            </a:pathLst>
          </a:custGeom>
          <a:ln w="25400">
            <a:solidFill>
              <a:srgbClr val="FF2B1F"/>
            </a:solidFill>
          </a:ln>
        </p:spPr>
        <p:txBody>
          <a:bodyPr wrap="square" lIns="0" tIns="0" rIns="0" bIns="0" rtlCol="0"/>
          <a:lstStyle/>
          <a:p>
            <a:endParaRPr/>
          </a:p>
        </p:txBody>
      </p:sp>
      <p:sp>
        <p:nvSpPr>
          <p:cNvPr id="4" name="object 4"/>
          <p:cNvSpPr txBox="1"/>
          <p:nvPr/>
        </p:nvSpPr>
        <p:spPr>
          <a:xfrm>
            <a:off x="968438" y="1776854"/>
            <a:ext cx="6575362" cy="3913892"/>
          </a:xfrm>
          <a:prstGeom prst="rect">
            <a:avLst/>
          </a:prstGeom>
        </p:spPr>
        <p:txBody>
          <a:bodyPr vert="horz" wrap="square" lIns="0" tIns="12700" rIns="0" bIns="0" rtlCol="0">
            <a:spAutoFit/>
          </a:bodyPr>
          <a:lstStyle/>
          <a:p>
            <a:pPr marL="18415" marR="5080" indent="-6350" algn="just">
              <a:lnSpc>
                <a:spcPct val="150000"/>
              </a:lnSpc>
              <a:spcBef>
                <a:spcPts val="100"/>
              </a:spcBef>
            </a:pPr>
            <a:r>
              <a:rPr lang="vi-VN" sz="2400" b="0" i="1" spc="-35" dirty="0">
                <a:solidFill>
                  <a:srgbClr val="00AFEF"/>
                </a:solidFill>
                <a:latin typeface="Tahoma"/>
                <a:cs typeface="Tahoma"/>
              </a:rPr>
              <a:t>“</a:t>
            </a:r>
            <a:r>
              <a:rPr lang="vi-VN" sz="2400" i="1" spc="-35" dirty="0">
                <a:solidFill>
                  <a:srgbClr val="00AFEF"/>
                </a:solidFill>
                <a:latin typeface="Tahoma"/>
                <a:cs typeface="Tahoma"/>
              </a:rPr>
              <a:t>Giấy</a:t>
            </a:r>
            <a:r>
              <a:rPr lang="vi-VN" sz="2400" i="1" spc="-135" dirty="0">
                <a:solidFill>
                  <a:srgbClr val="00AFEF"/>
                </a:solidFill>
                <a:latin typeface="Tahoma"/>
                <a:cs typeface="Tahoma"/>
              </a:rPr>
              <a:t> </a:t>
            </a:r>
            <a:r>
              <a:rPr lang="vi-VN" sz="2400" i="1" spc="-40" dirty="0">
                <a:solidFill>
                  <a:srgbClr val="00AFEF"/>
                </a:solidFill>
                <a:latin typeface="Tahoma"/>
                <a:cs typeface="Tahoma"/>
              </a:rPr>
              <a:t>phép</a:t>
            </a:r>
            <a:r>
              <a:rPr lang="vi-VN" sz="2400" i="1" spc="-114" dirty="0">
                <a:solidFill>
                  <a:srgbClr val="00AFEF"/>
                </a:solidFill>
                <a:latin typeface="Tahoma"/>
                <a:cs typeface="Tahoma"/>
              </a:rPr>
              <a:t> </a:t>
            </a:r>
            <a:r>
              <a:rPr lang="vi-VN" sz="2400" i="1" spc="-30" dirty="0">
                <a:solidFill>
                  <a:srgbClr val="00AFEF"/>
                </a:solidFill>
                <a:latin typeface="Tahoma"/>
                <a:cs typeface="Tahoma"/>
              </a:rPr>
              <a:t>môi</a:t>
            </a:r>
            <a:r>
              <a:rPr lang="vi-VN" sz="2400" i="1" spc="-140" dirty="0">
                <a:solidFill>
                  <a:srgbClr val="00AFEF"/>
                </a:solidFill>
                <a:latin typeface="Tahoma"/>
                <a:cs typeface="Tahoma"/>
              </a:rPr>
              <a:t> </a:t>
            </a:r>
            <a:r>
              <a:rPr lang="vi-VN" sz="2400" i="1" spc="-50" dirty="0">
                <a:solidFill>
                  <a:srgbClr val="00AFEF"/>
                </a:solidFill>
                <a:latin typeface="Tahoma"/>
                <a:cs typeface="Tahoma"/>
              </a:rPr>
              <a:t>trường» </a:t>
            </a:r>
            <a:r>
              <a:rPr sz="2400" dirty="0" err="1">
                <a:solidFill>
                  <a:srgbClr val="00AFEF"/>
                </a:solidFill>
                <a:latin typeface="Tahoma"/>
                <a:cs typeface="Tahoma"/>
              </a:rPr>
              <a:t>là</a:t>
            </a:r>
            <a:r>
              <a:rPr sz="2400" spc="-10" dirty="0">
                <a:solidFill>
                  <a:srgbClr val="00AFEF"/>
                </a:solidFill>
                <a:latin typeface="Tahoma"/>
                <a:cs typeface="Tahoma"/>
              </a:rPr>
              <a:t> </a:t>
            </a:r>
            <a:r>
              <a:rPr sz="2400" b="1" u="sng" dirty="0">
                <a:solidFill>
                  <a:srgbClr val="00AFEF"/>
                </a:solidFill>
                <a:uFill>
                  <a:solidFill>
                    <a:srgbClr val="00AFEF"/>
                  </a:solidFill>
                </a:uFill>
                <a:latin typeface="Tahoma"/>
                <a:cs typeface="Tahoma"/>
              </a:rPr>
              <a:t>văn</a:t>
            </a:r>
            <a:r>
              <a:rPr sz="2400" b="1" u="sng" spc="-15" dirty="0">
                <a:solidFill>
                  <a:srgbClr val="00AFEF"/>
                </a:solidFill>
                <a:uFill>
                  <a:solidFill>
                    <a:srgbClr val="00AFEF"/>
                  </a:solidFill>
                </a:uFill>
                <a:latin typeface="Tahoma"/>
                <a:cs typeface="Tahoma"/>
              </a:rPr>
              <a:t> </a:t>
            </a:r>
            <a:r>
              <a:rPr sz="2400" b="1" u="sng" dirty="0">
                <a:solidFill>
                  <a:srgbClr val="00AFEF"/>
                </a:solidFill>
                <a:uFill>
                  <a:solidFill>
                    <a:srgbClr val="00AFEF"/>
                  </a:solidFill>
                </a:uFill>
                <a:latin typeface="Tahoma"/>
                <a:cs typeface="Tahoma"/>
              </a:rPr>
              <a:t>bản</a:t>
            </a:r>
            <a:r>
              <a:rPr sz="2400" b="1" spc="45" dirty="0">
                <a:solidFill>
                  <a:srgbClr val="00AFEF"/>
                </a:solidFill>
                <a:latin typeface="Tahoma"/>
                <a:cs typeface="Tahoma"/>
              </a:rPr>
              <a:t> </a:t>
            </a:r>
            <a:r>
              <a:rPr sz="2400" dirty="0">
                <a:solidFill>
                  <a:srgbClr val="00AFEF"/>
                </a:solidFill>
                <a:latin typeface="Tahoma"/>
                <a:cs typeface="Tahoma"/>
              </a:rPr>
              <a:t>do</a:t>
            </a:r>
            <a:r>
              <a:rPr sz="2400" spc="-15" dirty="0">
                <a:solidFill>
                  <a:srgbClr val="00AFEF"/>
                </a:solidFill>
                <a:latin typeface="Tahoma"/>
                <a:cs typeface="Tahoma"/>
              </a:rPr>
              <a:t> </a:t>
            </a:r>
            <a:r>
              <a:rPr sz="2400" dirty="0">
                <a:solidFill>
                  <a:srgbClr val="00AFEF"/>
                </a:solidFill>
                <a:latin typeface="Tahoma"/>
                <a:cs typeface="Tahoma"/>
              </a:rPr>
              <a:t>cơ quan</a:t>
            </a:r>
            <a:r>
              <a:rPr sz="2400" spc="-10" dirty="0">
                <a:solidFill>
                  <a:srgbClr val="00AFEF"/>
                </a:solidFill>
                <a:latin typeface="Tahoma"/>
                <a:cs typeface="Tahoma"/>
              </a:rPr>
              <a:t> </a:t>
            </a:r>
            <a:r>
              <a:rPr sz="2400" dirty="0">
                <a:solidFill>
                  <a:srgbClr val="00AFEF"/>
                </a:solidFill>
                <a:latin typeface="Tahoma"/>
                <a:cs typeface="Tahoma"/>
              </a:rPr>
              <a:t>quản</a:t>
            </a:r>
            <a:r>
              <a:rPr sz="2400" spc="-20" dirty="0">
                <a:solidFill>
                  <a:srgbClr val="00AFEF"/>
                </a:solidFill>
                <a:latin typeface="Tahoma"/>
                <a:cs typeface="Tahoma"/>
              </a:rPr>
              <a:t> </a:t>
            </a:r>
            <a:r>
              <a:rPr sz="2400" dirty="0">
                <a:solidFill>
                  <a:srgbClr val="00AFEF"/>
                </a:solidFill>
                <a:latin typeface="Tahoma"/>
                <a:cs typeface="Tahoma"/>
              </a:rPr>
              <a:t>lý</a:t>
            </a:r>
            <a:r>
              <a:rPr sz="2400" spc="5" dirty="0">
                <a:solidFill>
                  <a:srgbClr val="00AFEF"/>
                </a:solidFill>
                <a:latin typeface="Tahoma"/>
                <a:cs typeface="Tahoma"/>
              </a:rPr>
              <a:t> </a:t>
            </a:r>
            <a:r>
              <a:rPr sz="2400" dirty="0">
                <a:solidFill>
                  <a:srgbClr val="00AFEF"/>
                </a:solidFill>
                <a:latin typeface="Tahoma"/>
                <a:cs typeface="Tahoma"/>
              </a:rPr>
              <a:t>nhà nước</a:t>
            </a:r>
            <a:r>
              <a:rPr sz="2400" spc="-10" dirty="0">
                <a:solidFill>
                  <a:srgbClr val="00AFEF"/>
                </a:solidFill>
                <a:latin typeface="Tahoma"/>
                <a:cs typeface="Tahoma"/>
              </a:rPr>
              <a:t> </a:t>
            </a:r>
            <a:r>
              <a:rPr sz="2400" dirty="0">
                <a:solidFill>
                  <a:srgbClr val="00AFEF"/>
                </a:solidFill>
                <a:latin typeface="Tahoma"/>
                <a:cs typeface="Tahoma"/>
              </a:rPr>
              <a:t>có thẩm quyền</a:t>
            </a:r>
            <a:r>
              <a:rPr sz="2400" spc="5" dirty="0">
                <a:solidFill>
                  <a:srgbClr val="00AFEF"/>
                </a:solidFill>
                <a:latin typeface="Tahoma"/>
                <a:cs typeface="Tahoma"/>
              </a:rPr>
              <a:t> </a:t>
            </a:r>
            <a:r>
              <a:rPr sz="2400" u="sng" spc="-25" dirty="0">
                <a:solidFill>
                  <a:srgbClr val="00AFEF"/>
                </a:solidFill>
                <a:uFill>
                  <a:solidFill>
                    <a:srgbClr val="00AFEF"/>
                  </a:solidFill>
                </a:uFill>
                <a:latin typeface="Tahoma"/>
                <a:cs typeface="Tahoma"/>
              </a:rPr>
              <a:t>cấp</a:t>
            </a:r>
            <a:r>
              <a:rPr sz="2400" spc="-25" dirty="0">
                <a:solidFill>
                  <a:srgbClr val="00AFEF"/>
                </a:solidFill>
                <a:latin typeface="Tahoma"/>
                <a:cs typeface="Tahoma"/>
              </a:rPr>
              <a:t> </a:t>
            </a:r>
            <a:r>
              <a:rPr sz="2400" dirty="0">
                <a:solidFill>
                  <a:srgbClr val="00AFEF"/>
                </a:solidFill>
                <a:latin typeface="Tahoma"/>
                <a:cs typeface="Tahoma"/>
              </a:rPr>
              <a:t>cho tổ</a:t>
            </a:r>
            <a:r>
              <a:rPr sz="2400" spc="-20" dirty="0">
                <a:solidFill>
                  <a:srgbClr val="00AFEF"/>
                </a:solidFill>
                <a:latin typeface="Tahoma"/>
                <a:cs typeface="Tahoma"/>
              </a:rPr>
              <a:t> </a:t>
            </a:r>
            <a:r>
              <a:rPr sz="2400" dirty="0">
                <a:solidFill>
                  <a:srgbClr val="00AFEF"/>
                </a:solidFill>
                <a:latin typeface="Tahoma"/>
                <a:cs typeface="Tahoma"/>
              </a:rPr>
              <a:t>chức, cá</a:t>
            </a:r>
            <a:r>
              <a:rPr sz="2400" spc="10" dirty="0">
                <a:solidFill>
                  <a:srgbClr val="00AFEF"/>
                </a:solidFill>
                <a:latin typeface="Tahoma"/>
                <a:cs typeface="Tahoma"/>
              </a:rPr>
              <a:t> </a:t>
            </a:r>
            <a:r>
              <a:rPr sz="2400" dirty="0">
                <a:solidFill>
                  <a:srgbClr val="00AFEF"/>
                </a:solidFill>
                <a:latin typeface="Tahoma"/>
                <a:cs typeface="Tahoma"/>
              </a:rPr>
              <a:t>nhân</a:t>
            </a:r>
            <a:r>
              <a:rPr sz="2400" spc="-15" dirty="0">
                <a:solidFill>
                  <a:srgbClr val="00AFEF"/>
                </a:solidFill>
                <a:latin typeface="Tahoma"/>
                <a:cs typeface="Tahoma"/>
              </a:rPr>
              <a:t> </a:t>
            </a:r>
            <a:r>
              <a:rPr sz="2400" dirty="0">
                <a:solidFill>
                  <a:srgbClr val="00AFEF"/>
                </a:solidFill>
                <a:latin typeface="Tahoma"/>
                <a:cs typeface="Tahoma"/>
              </a:rPr>
              <a:t>có</a:t>
            </a:r>
            <a:r>
              <a:rPr sz="2400" spc="-5" dirty="0">
                <a:solidFill>
                  <a:srgbClr val="00AFEF"/>
                </a:solidFill>
                <a:latin typeface="Tahoma"/>
                <a:cs typeface="Tahoma"/>
              </a:rPr>
              <a:t> </a:t>
            </a:r>
            <a:r>
              <a:rPr sz="2400" dirty="0">
                <a:solidFill>
                  <a:srgbClr val="00AFEF"/>
                </a:solidFill>
                <a:latin typeface="Tahoma"/>
                <a:cs typeface="Tahoma"/>
              </a:rPr>
              <a:t>hoạt</a:t>
            </a:r>
            <a:r>
              <a:rPr sz="2400" spc="-15" dirty="0">
                <a:solidFill>
                  <a:srgbClr val="00AFEF"/>
                </a:solidFill>
                <a:latin typeface="Tahoma"/>
                <a:cs typeface="Tahoma"/>
              </a:rPr>
              <a:t> </a:t>
            </a:r>
            <a:r>
              <a:rPr sz="2400" dirty="0">
                <a:solidFill>
                  <a:srgbClr val="00AFEF"/>
                </a:solidFill>
                <a:latin typeface="Tahoma"/>
                <a:cs typeface="Tahoma"/>
              </a:rPr>
              <a:t>động</a:t>
            </a:r>
            <a:r>
              <a:rPr sz="2400" spc="10" dirty="0">
                <a:solidFill>
                  <a:srgbClr val="00AFEF"/>
                </a:solidFill>
                <a:latin typeface="Tahoma"/>
                <a:cs typeface="Tahoma"/>
              </a:rPr>
              <a:t> </a:t>
            </a:r>
            <a:r>
              <a:rPr sz="2400" spc="-40" dirty="0">
                <a:solidFill>
                  <a:srgbClr val="00AFEF"/>
                </a:solidFill>
                <a:latin typeface="Tahoma"/>
                <a:cs typeface="Tahoma"/>
              </a:rPr>
              <a:t>SX-</a:t>
            </a:r>
            <a:r>
              <a:rPr sz="2400" dirty="0">
                <a:solidFill>
                  <a:srgbClr val="00AFEF"/>
                </a:solidFill>
                <a:latin typeface="Tahoma"/>
                <a:cs typeface="Tahoma"/>
              </a:rPr>
              <a:t>KD-DV</a:t>
            </a:r>
            <a:r>
              <a:rPr sz="2400" spc="-25" dirty="0">
                <a:solidFill>
                  <a:srgbClr val="00AFEF"/>
                </a:solidFill>
                <a:latin typeface="Tahoma"/>
                <a:cs typeface="Tahoma"/>
              </a:rPr>
              <a:t> </a:t>
            </a:r>
            <a:r>
              <a:rPr sz="2400" b="1" u="sng" dirty="0">
                <a:solidFill>
                  <a:srgbClr val="00AFEF"/>
                </a:solidFill>
                <a:uFill>
                  <a:solidFill>
                    <a:srgbClr val="00AFEF"/>
                  </a:solidFill>
                </a:uFill>
                <a:latin typeface="Tahoma"/>
                <a:cs typeface="Tahoma"/>
              </a:rPr>
              <a:t>được</a:t>
            </a:r>
            <a:r>
              <a:rPr sz="2400" b="1" u="sng" spc="-15" dirty="0">
                <a:solidFill>
                  <a:srgbClr val="00AFEF"/>
                </a:solidFill>
                <a:uFill>
                  <a:solidFill>
                    <a:srgbClr val="00AFEF"/>
                  </a:solidFill>
                </a:uFill>
                <a:latin typeface="Tahoma"/>
                <a:cs typeface="Tahoma"/>
              </a:rPr>
              <a:t> </a:t>
            </a:r>
            <a:r>
              <a:rPr sz="2400" b="1" u="sng" dirty="0">
                <a:solidFill>
                  <a:srgbClr val="00AFEF"/>
                </a:solidFill>
                <a:uFill>
                  <a:solidFill>
                    <a:srgbClr val="00AFEF"/>
                  </a:solidFill>
                </a:uFill>
                <a:latin typeface="Tahoma"/>
                <a:cs typeface="Tahoma"/>
              </a:rPr>
              <a:t>phép</a:t>
            </a:r>
            <a:r>
              <a:rPr sz="2400" b="1" u="sng" spc="60" dirty="0">
                <a:solidFill>
                  <a:srgbClr val="00AFEF"/>
                </a:solidFill>
                <a:uFill>
                  <a:solidFill>
                    <a:srgbClr val="00AFEF"/>
                  </a:solidFill>
                </a:uFill>
                <a:latin typeface="Tahoma"/>
                <a:cs typeface="Tahoma"/>
              </a:rPr>
              <a:t> </a:t>
            </a:r>
            <a:r>
              <a:rPr sz="2400" u="sng" spc="-25" dirty="0">
                <a:solidFill>
                  <a:srgbClr val="00AFEF"/>
                </a:solidFill>
                <a:uFill>
                  <a:solidFill>
                    <a:srgbClr val="00AFEF"/>
                  </a:solidFill>
                </a:uFill>
                <a:latin typeface="Tahoma"/>
                <a:cs typeface="Tahoma"/>
              </a:rPr>
              <a:t>xả</a:t>
            </a:r>
            <a:r>
              <a:rPr sz="2400" spc="-25" dirty="0">
                <a:solidFill>
                  <a:srgbClr val="00AFEF"/>
                </a:solidFill>
                <a:latin typeface="Tahoma"/>
                <a:cs typeface="Tahoma"/>
              </a:rPr>
              <a:t> </a:t>
            </a:r>
            <a:r>
              <a:rPr sz="2400" u="sng" dirty="0">
                <a:solidFill>
                  <a:srgbClr val="00AFEF"/>
                </a:solidFill>
                <a:uFill>
                  <a:solidFill>
                    <a:srgbClr val="00AFEF"/>
                  </a:solidFill>
                </a:uFill>
                <a:latin typeface="Tahoma"/>
                <a:cs typeface="Tahoma"/>
              </a:rPr>
              <a:t>chất</a:t>
            </a:r>
            <a:r>
              <a:rPr sz="2400" u="sng" spc="-25"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thải</a:t>
            </a:r>
            <a:r>
              <a:rPr sz="2400" u="sng" spc="-30"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ra</a:t>
            </a:r>
            <a:r>
              <a:rPr sz="2400" u="sng" spc="-20" dirty="0">
                <a:solidFill>
                  <a:srgbClr val="00AFEF"/>
                </a:solidFill>
                <a:uFill>
                  <a:solidFill>
                    <a:srgbClr val="00AFEF"/>
                  </a:solidFill>
                </a:uFill>
                <a:latin typeface="Tahoma"/>
                <a:cs typeface="Tahoma"/>
              </a:rPr>
              <a:t> </a:t>
            </a:r>
            <a:r>
              <a:rPr sz="2400" u="sng" spc="-80" dirty="0">
                <a:solidFill>
                  <a:srgbClr val="00AFEF"/>
                </a:solidFill>
                <a:uFill>
                  <a:solidFill>
                    <a:srgbClr val="00AFEF"/>
                  </a:solidFill>
                </a:uFill>
                <a:latin typeface="Tahoma"/>
                <a:cs typeface="Tahoma"/>
              </a:rPr>
              <a:t>MT,</a:t>
            </a:r>
            <a:r>
              <a:rPr sz="2400" u="sng" spc="-20"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quản</a:t>
            </a:r>
            <a:r>
              <a:rPr sz="2400" u="sng" spc="-20"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lý</a:t>
            </a:r>
            <a:r>
              <a:rPr sz="2400" u="sng" spc="-5"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chất</a:t>
            </a:r>
            <a:r>
              <a:rPr sz="2400" u="sng" spc="-25"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thải,</a:t>
            </a:r>
            <a:r>
              <a:rPr sz="2400" u="sng" spc="-15"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NKPL</a:t>
            </a:r>
            <a:r>
              <a:rPr sz="2400" u="sng" spc="-15"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từ</a:t>
            </a:r>
            <a:r>
              <a:rPr sz="2400" u="sng" spc="-20" dirty="0">
                <a:solidFill>
                  <a:srgbClr val="00AFEF"/>
                </a:solidFill>
                <a:uFill>
                  <a:solidFill>
                    <a:srgbClr val="00AFEF"/>
                  </a:solidFill>
                </a:uFill>
                <a:latin typeface="Tahoma"/>
                <a:cs typeface="Tahoma"/>
              </a:rPr>
              <a:t> </a:t>
            </a:r>
            <a:r>
              <a:rPr sz="2400" u="sng" dirty="0">
                <a:solidFill>
                  <a:srgbClr val="00AFEF"/>
                </a:solidFill>
                <a:uFill>
                  <a:solidFill>
                    <a:srgbClr val="00AFEF"/>
                  </a:solidFill>
                </a:uFill>
                <a:latin typeface="Tahoma"/>
                <a:cs typeface="Tahoma"/>
              </a:rPr>
              <a:t>nước</a:t>
            </a:r>
            <a:r>
              <a:rPr sz="2400" u="sng" spc="-20" dirty="0">
                <a:solidFill>
                  <a:srgbClr val="00AFEF"/>
                </a:solidFill>
                <a:uFill>
                  <a:solidFill>
                    <a:srgbClr val="00AFEF"/>
                  </a:solidFill>
                </a:uFill>
                <a:latin typeface="Tahoma"/>
                <a:cs typeface="Tahoma"/>
              </a:rPr>
              <a:t> </a:t>
            </a:r>
            <a:r>
              <a:rPr sz="2400" u="sng" dirty="0" err="1">
                <a:solidFill>
                  <a:srgbClr val="00AFEF"/>
                </a:solidFill>
                <a:uFill>
                  <a:solidFill>
                    <a:srgbClr val="00AFEF"/>
                  </a:solidFill>
                </a:uFill>
                <a:latin typeface="Tahoma"/>
                <a:cs typeface="Tahoma"/>
              </a:rPr>
              <a:t>ngoài</a:t>
            </a:r>
            <a:r>
              <a:rPr sz="2400" u="sng" spc="-20" dirty="0">
                <a:solidFill>
                  <a:srgbClr val="00AFEF"/>
                </a:solidFill>
                <a:uFill>
                  <a:solidFill>
                    <a:srgbClr val="00AFEF"/>
                  </a:solidFill>
                </a:uFill>
                <a:latin typeface="Tahoma"/>
                <a:cs typeface="Tahoma"/>
              </a:rPr>
              <a:t> </a:t>
            </a:r>
            <a:r>
              <a:rPr sz="2400" u="sng" spc="-25" dirty="0" err="1">
                <a:solidFill>
                  <a:srgbClr val="00AFEF"/>
                </a:solidFill>
                <a:uFill>
                  <a:solidFill>
                    <a:srgbClr val="00AFEF"/>
                  </a:solidFill>
                </a:uFill>
                <a:latin typeface="Tahoma"/>
                <a:cs typeface="Tahoma"/>
              </a:rPr>
              <a:t>làm</a:t>
            </a:r>
            <a:r>
              <a:rPr lang="en-US" sz="2400" dirty="0">
                <a:latin typeface="Tahoma"/>
                <a:cs typeface="Tahoma"/>
              </a:rPr>
              <a:t> </a:t>
            </a:r>
            <a:r>
              <a:rPr sz="2400" u="heavy" dirty="0" err="1">
                <a:solidFill>
                  <a:srgbClr val="00AFEF"/>
                </a:solidFill>
                <a:uFill>
                  <a:solidFill>
                    <a:srgbClr val="00AFEF"/>
                  </a:solidFill>
                </a:uFill>
                <a:latin typeface="Tahoma"/>
                <a:cs typeface="Tahoma"/>
              </a:rPr>
              <a:t>nguyên</a:t>
            </a:r>
            <a:r>
              <a:rPr sz="2400" u="heavy" spc="-35" dirty="0">
                <a:solidFill>
                  <a:srgbClr val="00AFEF"/>
                </a:solidFill>
                <a:uFill>
                  <a:solidFill>
                    <a:srgbClr val="00AFEF"/>
                  </a:solidFill>
                </a:uFill>
                <a:latin typeface="Tahoma"/>
                <a:cs typeface="Tahoma"/>
              </a:rPr>
              <a:t> </a:t>
            </a:r>
            <a:r>
              <a:rPr sz="2400" u="heavy" dirty="0">
                <a:solidFill>
                  <a:srgbClr val="00AFEF"/>
                </a:solidFill>
                <a:uFill>
                  <a:solidFill>
                    <a:srgbClr val="00AFEF"/>
                  </a:solidFill>
                </a:uFill>
                <a:latin typeface="Tahoma"/>
                <a:cs typeface="Tahoma"/>
              </a:rPr>
              <a:t>liệu</a:t>
            </a:r>
            <a:r>
              <a:rPr sz="2400" u="heavy" spc="10" dirty="0">
                <a:solidFill>
                  <a:srgbClr val="00AFEF"/>
                </a:solidFill>
                <a:uFill>
                  <a:solidFill>
                    <a:srgbClr val="00AFEF"/>
                  </a:solidFill>
                </a:uFill>
                <a:latin typeface="Tahoma"/>
                <a:cs typeface="Tahoma"/>
              </a:rPr>
              <a:t> </a:t>
            </a:r>
            <a:r>
              <a:rPr sz="2400" u="heavy" dirty="0">
                <a:solidFill>
                  <a:srgbClr val="00AFEF"/>
                </a:solidFill>
                <a:uFill>
                  <a:solidFill>
                    <a:srgbClr val="00AFEF"/>
                  </a:solidFill>
                </a:uFill>
                <a:latin typeface="Tahoma"/>
                <a:cs typeface="Tahoma"/>
              </a:rPr>
              <a:t>SX</a:t>
            </a:r>
            <a:r>
              <a:rPr sz="2400" u="heavy" spc="-15" dirty="0">
                <a:solidFill>
                  <a:srgbClr val="00AFEF"/>
                </a:solidFill>
                <a:uFill>
                  <a:solidFill>
                    <a:srgbClr val="00AFEF"/>
                  </a:solidFill>
                </a:uFill>
                <a:latin typeface="Tahoma"/>
                <a:cs typeface="Tahoma"/>
              </a:rPr>
              <a:t> </a:t>
            </a:r>
            <a:r>
              <a:rPr sz="2400" b="1" u="heavy" dirty="0">
                <a:solidFill>
                  <a:srgbClr val="00AFEF"/>
                </a:solidFill>
                <a:uFill>
                  <a:solidFill>
                    <a:srgbClr val="00AFEF"/>
                  </a:solidFill>
                </a:uFill>
                <a:latin typeface="Tahoma"/>
                <a:cs typeface="Tahoma"/>
              </a:rPr>
              <a:t>kèm</a:t>
            </a:r>
            <a:r>
              <a:rPr sz="2400" b="1" u="heavy" spc="-5" dirty="0">
                <a:solidFill>
                  <a:srgbClr val="00AFEF"/>
                </a:solidFill>
                <a:uFill>
                  <a:solidFill>
                    <a:srgbClr val="00AFEF"/>
                  </a:solidFill>
                </a:uFill>
                <a:latin typeface="Tahoma"/>
                <a:cs typeface="Tahoma"/>
              </a:rPr>
              <a:t> </a:t>
            </a:r>
            <a:r>
              <a:rPr sz="2400" b="1" u="heavy" dirty="0">
                <a:solidFill>
                  <a:srgbClr val="00AFEF"/>
                </a:solidFill>
                <a:uFill>
                  <a:solidFill>
                    <a:srgbClr val="00AFEF"/>
                  </a:solidFill>
                </a:uFill>
                <a:latin typeface="Tahoma"/>
                <a:cs typeface="Tahoma"/>
              </a:rPr>
              <a:t>theo</a:t>
            </a:r>
            <a:r>
              <a:rPr sz="2400" b="1" spc="50" dirty="0">
                <a:solidFill>
                  <a:srgbClr val="00AFEF"/>
                </a:solidFill>
                <a:latin typeface="Tahoma"/>
                <a:cs typeface="Tahoma"/>
              </a:rPr>
              <a:t> </a:t>
            </a:r>
            <a:r>
              <a:rPr sz="2400" dirty="0">
                <a:solidFill>
                  <a:srgbClr val="00AFEF"/>
                </a:solidFill>
                <a:latin typeface="Tahoma"/>
                <a:cs typeface="Tahoma"/>
              </a:rPr>
              <a:t>yêu cầu,</a:t>
            </a:r>
            <a:r>
              <a:rPr sz="2400" spc="5" dirty="0">
                <a:solidFill>
                  <a:srgbClr val="00AFEF"/>
                </a:solidFill>
                <a:latin typeface="Tahoma"/>
                <a:cs typeface="Tahoma"/>
              </a:rPr>
              <a:t> </a:t>
            </a:r>
            <a:r>
              <a:rPr sz="2400" dirty="0">
                <a:solidFill>
                  <a:srgbClr val="00AFEF"/>
                </a:solidFill>
                <a:latin typeface="Tahoma"/>
                <a:cs typeface="Tahoma"/>
              </a:rPr>
              <a:t>điều</a:t>
            </a:r>
            <a:r>
              <a:rPr sz="2400" spc="-25" dirty="0">
                <a:solidFill>
                  <a:srgbClr val="00AFEF"/>
                </a:solidFill>
                <a:latin typeface="Tahoma"/>
                <a:cs typeface="Tahoma"/>
              </a:rPr>
              <a:t> </a:t>
            </a:r>
            <a:r>
              <a:rPr sz="2400" dirty="0">
                <a:solidFill>
                  <a:srgbClr val="00AFEF"/>
                </a:solidFill>
                <a:latin typeface="Tahoma"/>
                <a:cs typeface="Tahoma"/>
              </a:rPr>
              <a:t>kiện</a:t>
            </a:r>
            <a:r>
              <a:rPr sz="2400" spc="-5" dirty="0">
                <a:solidFill>
                  <a:srgbClr val="00AFEF"/>
                </a:solidFill>
                <a:latin typeface="Tahoma"/>
                <a:cs typeface="Tahoma"/>
              </a:rPr>
              <a:t> </a:t>
            </a:r>
            <a:r>
              <a:rPr sz="2400" dirty="0">
                <a:solidFill>
                  <a:srgbClr val="00AFEF"/>
                </a:solidFill>
                <a:latin typeface="Tahoma"/>
                <a:cs typeface="Tahoma"/>
              </a:rPr>
              <a:t>về</a:t>
            </a:r>
            <a:r>
              <a:rPr sz="2400" spc="-5" dirty="0">
                <a:solidFill>
                  <a:srgbClr val="00AFEF"/>
                </a:solidFill>
                <a:latin typeface="Tahoma"/>
                <a:cs typeface="Tahoma"/>
              </a:rPr>
              <a:t> </a:t>
            </a:r>
            <a:r>
              <a:rPr sz="2400" dirty="0">
                <a:solidFill>
                  <a:srgbClr val="00AFEF"/>
                </a:solidFill>
                <a:latin typeface="Tahoma"/>
                <a:cs typeface="Tahoma"/>
              </a:rPr>
              <a:t>bảo</a:t>
            </a:r>
            <a:r>
              <a:rPr sz="2400" spc="-5" dirty="0">
                <a:solidFill>
                  <a:srgbClr val="00AFEF"/>
                </a:solidFill>
                <a:latin typeface="Tahoma"/>
                <a:cs typeface="Tahoma"/>
              </a:rPr>
              <a:t> </a:t>
            </a:r>
            <a:r>
              <a:rPr sz="2400" dirty="0" err="1">
                <a:solidFill>
                  <a:srgbClr val="00AFEF"/>
                </a:solidFill>
                <a:latin typeface="Tahoma"/>
                <a:cs typeface="Tahoma"/>
              </a:rPr>
              <a:t>vệ</a:t>
            </a:r>
            <a:r>
              <a:rPr sz="2400" spc="10" dirty="0">
                <a:solidFill>
                  <a:srgbClr val="00AFEF"/>
                </a:solidFill>
                <a:latin typeface="Tahoma"/>
                <a:cs typeface="Tahoma"/>
              </a:rPr>
              <a:t> </a:t>
            </a:r>
            <a:r>
              <a:rPr sz="2400" spc="-25" dirty="0">
                <a:solidFill>
                  <a:srgbClr val="00AFEF"/>
                </a:solidFill>
                <a:latin typeface="Tahoma"/>
                <a:cs typeface="Tahoma"/>
              </a:rPr>
              <a:t>MT</a:t>
            </a:r>
            <a:r>
              <a:rPr lang="en-US" sz="2400" dirty="0">
                <a:latin typeface="Tahoma"/>
                <a:cs typeface="Tahoma"/>
              </a:rPr>
              <a:t> </a:t>
            </a:r>
            <a:r>
              <a:rPr sz="2400" dirty="0" err="1">
                <a:solidFill>
                  <a:srgbClr val="00AFEF"/>
                </a:solidFill>
                <a:latin typeface="Tahoma"/>
                <a:cs typeface="Tahoma"/>
              </a:rPr>
              <a:t>theo</a:t>
            </a:r>
            <a:r>
              <a:rPr sz="2400" spc="-20" dirty="0">
                <a:solidFill>
                  <a:srgbClr val="00AFEF"/>
                </a:solidFill>
                <a:latin typeface="Tahoma"/>
                <a:cs typeface="Tahoma"/>
              </a:rPr>
              <a:t> </a:t>
            </a:r>
            <a:r>
              <a:rPr sz="2400" dirty="0">
                <a:solidFill>
                  <a:srgbClr val="00AFEF"/>
                </a:solidFill>
                <a:latin typeface="Tahoma"/>
                <a:cs typeface="Tahoma"/>
              </a:rPr>
              <a:t>quy định</a:t>
            </a:r>
            <a:r>
              <a:rPr sz="2400" spc="-25" dirty="0">
                <a:solidFill>
                  <a:srgbClr val="00AFEF"/>
                </a:solidFill>
                <a:latin typeface="Tahoma"/>
                <a:cs typeface="Tahoma"/>
              </a:rPr>
              <a:t> </a:t>
            </a:r>
            <a:r>
              <a:rPr sz="2400" dirty="0">
                <a:solidFill>
                  <a:srgbClr val="00AFEF"/>
                </a:solidFill>
                <a:latin typeface="Tahoma"/>
                <a:cs typeface="Tahoma"/>
              </a:rPr>
              <a:t>của pháp</a:t>
            </a:r>
            <a:r>
              <a:rPr sz="2400" spc="-5" dirty="0">
                <a:solidFill>
                  <a:srgbClr val="00AFEF"/>
                </a:solidFill>
                <a:latin typeface="Tahoma"/>
                <a:cs typeface="Tahoma"/>
              </a:rPr>
              <a:t> </a:t>
            </a:r>
            <a:r>
              <a:rPr sz="2400" spc="-10" dirty="0">
                <a:solidFill>
                  <a:srgbClr val="00AFEF"/>
                </a:solidFill>
                <a:latin typeface="Tahoma"/>
                <a:cs typeface="Tahoma"/>
              </a:rPr>
              <a:t>luật”</a:t>
            </a:r>
            <a:endParaRPr sz="2400" dirty="0">
              <a:latin typeface="Tahoma"/>
              <a:cs typeface="Tahoma"/>
            </a:endParaRPr>
          </a:p>
        </p:txBody>
      </p:sp>
      <p:sp>
        <p:nvSpPr>
          <p:cNvPr id="5" name="object 5"/>
          <p:cNvSpPr txBox="1"/>
          <p:nvPr/>
        </p:nvSpPr>
        <p:spPr>
          <a:xfrm>
            <a:off x="1676400" y="474991"/>
            <a:ext cx="5173980" cy="391160"/>
          </a:xfrm>
          <a:prstGeom prst="rect">
            <a:avLst/>
          </a:prstGeom>
          <a:solidFill>
            <a:schemeClr val="accent2">
              <a:lumMod val="40000"/>
              <a:lumOff val="60000"/>
            </a:schemeClr>
          </a:solidFill>
        </p:spPr>
        <p:txBody>
          <a:bodyPr vert="horz" wrap="square" lIns="0" tIns="12700" rIns="0" bIns="0" rtlCol="0">
            <a:spAutoFit/>
          </a:bodyPr>
          <a:lstStyle/>
          <a:p>
            <a:pPr marL="12700" algn="ctr">
              <a:lnSpc>
                <a:spcPct val="100000"/>
              </a:lnSpc>
              <a:spcBef>
                <a:spcPts val="100"/>
              </a:spcBef>
            </a:pPr>
            <a:r>
              <a:rPr lang="en-US" sz="2400" b="1" dirty="0">
                <a:solidFill>
                  <a:schemeClr val="accent2">
                    <a:lumMod val="50000"/>
                  </a:schemeClr>
                </a:solidFill>
                <a:latin typeface="Tahoma"/>
                <a:cs typeface="Tahoma"/>
              </a:rPr>
              <a:t>1. </a:t>
            </a:r>
            <a:r>
              <a:rPr sz="2400" b="1" dirty="0">
                <a:solidFill>
                  <a:schemeClr val="accent2">
                    <a:lumMod val="50000"/>
                  </a:schemeClr>
                </a:solidFill>
                <a:latin typeface="Tahoma"/>
                <a:cs typeface="Tahoma"/>
              </a:rPr>
              <a:t>GIẤY</a:t>
            </a:r>
            <a:r>
              <a:rPr sz="2400" b="1" spc="-30" dirty="0">
                <a:solidFill>
                  <a:schemeClr val="accent2">
                    <a:lumMod val="50000"/>
                  </a:schemeClr>
                </a:solidFill>
                <a:latin typeface="Tahoma"/>
                <a:cs typeface="Tahoma"/>
              </a:rPr>
              <a:t> </a:t>
            </a:r>
            <a:r>
              <a:rPr sz="2400" b="1" dirty="0">
                <a:solidFill>
                  <a:schemeClr val="accent2">
                    <a:lumMod val="50000"/>
                  </a:schemeClr>
                </a:solidFill>
                <a:latin typeface="Tahoma"/>
                <a:cs typeface="Tahoma"/>
              </a:rPr>
              <a:t>PHÉP</a:t>
            </a:r>
            <a:r>
              <a:rPr sz="2400" b="1" spc="-15" dirty="0">
                <a:solidFill>
                  <a:schemeClr val="accent2">
                    <a:lumMod val="50000"/>
                  </a:schemeClr>
                </a:solidFill>
                <a:latin typeface="Tahoma"/>
                <a:cs typeface="Tahoma"/>
              </a:rPr>
              <a:t> </a:t>
            </a:r>
            <a:r>
              <a:rPr sz="2400" b="1" dirty="0">
                <a:solidFill>
                  <a:schemeClr val="accent2">
                    <a:lumMod val="50000"/>
                  </a:schemeClr>
                </a:solidFill>
                <a:latin typeface="Tahoma"/>
                <a:cs typeface="Tahoma"/>
              </a:rPr>
              <a:t>MÔI</a:t>
            </a:r>
            <a:r>
              <a:rPr sz="2400" b="1" spc="-30" dirty="0">
                <a:solidFill>
                  <a:schemeClr val="accent2">
                    <a:lumMod val="50000"/>
                  </a:schemeClr>
                </a:solidFill>
                <a:latin typeface="Tahoma"/>
                <a:cs typeface="Tahoma"/>
              </a:rPr>
              <a:t> </a:t>
            </a:r>
            <a:r>
              <a:rPr sz="2400" b="1" dirty="0">
                <a:solidFill>
                  <a:schemeClr val="accent2">
                    <a:lumMod val="50000"/>
                  </a:schemeClr>
                </a:solidFill>
                <a:latin typeface="Tahoma"/>
                <a:cs typeface="Tahoma"/>
              </a:rPr>
              <a:t>TRƯỜNG</a:t>
            </a:r>
            <a:endParaRPr sz="2400" dirty="0">
              <a:solidFill>
                <a:schemeClr val="accent2">
                  <a:lumMod val="50000"/>
                </a:schemeClr>
              </a:solidFill>
              <a:latin typeface="Tahoma"/>
              <a:cs typeface="Tahoma"/>
            </a:endParaRPr>
          </a:p>
        </p:txBody>
      </p:sp>
      <p:sp>
        <p:nvSpPr>
          <p:cNvPr id="6" name="Right Arrow 5"/>
          <p:cNvSpPr/>
          <p:nvPr/>
        </p:nvSpPr>
        <p:spPr>
          <a:xfrm>
            <a:off x="968438" y="6324600"/>
            <a:ext cx="707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1752600" y="6260068"/>
            <a:ext cx="6705600" cy="369332"/>
          </a:xfrm>
          <a:prstGeom prst="rect">
            <a:avLst/>
          </a:prstGeom>
          <a:noFill/>
        </p:spPr>
        <p:txBody>
          <a:bodyPr wrap="square" rtlCol="0">
            <a:spAutoFit/>
          </a:bodyPr>
          <a:lstStyle/>
          <a:p>
            <a:r>
              <a:rPr lang="vi-VN" b="1" i="1" dirty="0">
                <a:solidFill>
                  <a:srgbClr val="FF0000"/>
                </a:solidFill>
              </a:rPr>
              <a:t>Đối tượng nào phải có GPMT ???</a:t>
            </a:r>
          </a:p>
        </p:txBody>
      </p:sp>
    </p:spTree>
    <p:extLst>
      <p:ext uri="{BB962C8B-B14F-4D97-AF65-F5344CB8AC3E}">
        <p14:creationId xmlns:p14="http://schemas.microsoft.com/office/powerpoint/2010/main" val="84321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857" y="533400"/>
            <a:ext cx="1381397" cy="5486400"/>
          </a:xfrm>
          <a:solidFill>
            <a:schemeClr val="accent2">
              <a:lumMod val="75000"/>
            </a:schemeClr>
          </a:solidFill>
        </p:spPr>
        <p:txBody>
          <a:bodyPr>
            <a:noAutofit/>
          </a:bodyPr>
          <a:lstStyle/>
          <a:p>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Tiếp</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nhận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hồ</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sơ</a:t>
            </a:r>
            <a:r>
              <a:rPr lang="en-US" sz="2300" b="1" i="1" dirty="0">
                <a:latin typeface="Times New Roman" panose="02020603050405020304" pitchFamily="18" charset="0"/>
                <a:cs typeface="Times New Roman" panose="02020603050405020304" pitchFamily="18" charset="0"/>
              </a:rPr>
              <a:t>;</a:t>
            </a:r>
          </a:p>
          <a:p>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Xem</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xét</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thẩm</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định</a:t>
            </a:r>
            <a:r>
              <a:rPr lang="en-US" sz="2300" b="1" i="1"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xét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tượng</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xét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quyền</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xét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a:t>
            </a:r>
          </a:p>
        </p:txBody>
      </p:sp>
      <p:sp>
        <p:nvSpPr>
          <p:cNvPr id="11" name="Right Arrow 10"/>
          <p:cNvSpPr/>
          <p:nvPr/>
        </p:nvSpPr>
        <p:spPr>
          <a:xfrm>
            <a:off x="5499462" y="3258095"/>
            <a:ext cx="672738" cy="597081"/>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483862" y="3266093"/>
            <a:ext cx="702129" cy="597081"/>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669426" y="3258095"/>
            <a:ext cx="790304" cy="597081"/>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95487101"/>
              </p:ext>
            </p:extLst>
          </p:nvPr>
        </p:nvGraphicFramePr>
        <p:xfrm>
          <a:off x="2172380" y="234693"/>
          <a:ext cx="1871478" cy="6659880"/>
        </p:xfrm>
        <a:graphic>
          <a:graphicData uri="http://schemas.openxmlformats.org/drawingml/2006/table">
            <a:tbl>
              <a:tblPr>
                <a:tableStyleId>{5C22544A-7EE6-4342-B048-85BDC9FD1C3A}</a:tableStyleId>
              </a:tblPr>
              <a:tblGrid>
                <a:gridCol w="1871478">
                  <a:extLst>
                    <a:ext uri="{9D8B030D-6E8A-4147-A177-3AD203B41FA5}">
                      <a16:colId xmlns:a16="http://schemas.microsoft.com/office/drawing/2014/main" val="446480041"/>
                    </a:ext>
                  </a:extLst>
                </a:gridCol>
              </a:tblGrid>
              <a:tr h="5486400">
                <a:tc>
                  <a:txBody>
                    <a:bodyPr/>
                    <a:lstStyle/>
                    <a:p>
                      <a:pPr marL="0" indent="0" algn="just">
                        <a:lnSpc>
                          <a:spcPct val="100000"/>
                        </a:lnSpc>
                        <a:spcBef>
                          <a:spcPts val="600"/>
                        </a:spcBef>
                        <a:spcAft>
                          <a:spcPts val="0"/>
                        </a:spcAft>
                        <a:buFontTx/>
                        <a:buNone/>
                      </a:pPr>
                      <a:r>
                        <a:rPr lang="nl-NL" sz="2400" dirty="0">
                          <a:effectLst/>
                          <a:latin typeface="Times New Roman" panose="02020603050405020304" pitchFamily="18" charset="0"/>
                          <a:cs typeface="Times New Roman" panose="02020603050405020304" pitchFamily="18" charset="0"/>
                        </a:rPr>
                        <a:t>- Công khai nội dung báo cáo đề xuất cấp giấy phép môi trường trên trang thông tin điện tử của UBND cấp huyện.</a:t>
                      </a:r>
                    </a:p>
                    <a:p>
                      <a:pPr marL="0" indent="0" algn="just">
                        <a:lnSpc>
                          <a:spcPct val="100000"/>
                        </a:lnSpc>
                        <a:spcBef>
                          <a:spcPts val="600"/>
                        </a:spcBef>
                        <a:spcAft>
                          <a:spcPts val="0"/>
                        </a:spcAft>
                        <a:buFontTx/>
                        <a:buNone/>
                      </a:pPr>
                      <a:r>
                        <a:rPr lang="nl-NL" sz="2400" kern="1200" dirty="0">
                          <a:solidFill>
                            <a:schemeClr val="dk1"/>
                          </a:solidFill>
                          <a:effectLst/>
                          <a:latin typeface="Times New Roman" panose="02020603050405020304" pitchFamily="18" charset="0"/>
                          <a:ea typeface="+mn-ea"/>
                          <a:cs typeface="Times New Roman" panose="02020603050405020304" pitchFamily="18" charset="0"/>
                        </a:rPr>
                        <a:t>- Gửi Văn bản tham vấn ý kiến cơ quan quản lý công trình thủy lợi, cơ quan tổ chức có liên quan (nếu cần)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226444737"/>
                  </a:ext>
                </a:extLst>
              </a:tr>
            </a:tbl>
          </a:graphicData>
        </a:graphic>
      </p:graphicFrame>
      <p:sp>
        <p:nvSpPr>
          <p:cNvPr id="7" name="Rectangle 6"/>
          <p:cNvSpPr/>
          <p:nvPr/>
        </p:nvSpPr>
        <p:spPr>
          <a:xfrm>
            <a:off x="4269587" y="1166842"/>
            <a:ext cx="1271317" cy="3416320"/>
          </a:xfrm>
          <a:prstGeom prst="rect">
            <a:avLst/>
          </a:prstGeom>
          <a:solidFill>
            <a:schemeClr val="accent3">
              <a:lumMod val="75000"/>
            </a:schemeClr>
          </a:solidFill>
        </p:spPr>
        <p:txBody>
          <a:bodyPr wrap="square">
            <a:spAutoFit/>
          </a:bodyPr>
          <a:lstStyle/>
          <a:p>
            <a:r>
              <a:rPr lang="nl-NL" sz="2400" dirty="0">
                <a:latin typeface="Times New Roman" panose="02020603050405020304" pitchFamily="18" charset="0"/>
                <a:ea typeface="Calibri" panose="020F0502020204030204" pitchFamily="34" charset="0"/>
              </a:rPr>
              <a:t>Ban hành quyết định thành lập tổ thẩm định/tổ kiểm tra</a:t>
            </a:r>
            <a:endParaRPr lang="en-US" sz="2400" dirty="0"/>
          </a:p>
        </p:txBody>
      </p:sp>
      <p:sp>
        <p:nvSpPr>
          <p:cNvPr id="10" name="Rectangle 9"/>
          <p:cNvSpPr/>
          <p:nvPr/>
        </p:nvSpPr>
        <p:spPr>
          <a:xfrm>
            <a:off x="6127454" y="563811"/>
            <a:ext cx="1271317" cy="4524315"/>
          </a:xfrm>
          <a:prstGeom prst="rect">
            <a:avLst/>
          </a:prstGeom>
          <a:solidFill>
            <a:schemeClr val="accent4">
              <a:lumMod val="60000"/>
              <a:lumOff val="40000"/>
            </a:schemeClr>
          </a:solidFill>
        </p:spPr>
        <p:txBody>
          <a:bodyPr wrap="square">
            <a:spAutoFit/>
          </a:bodyPr>
          <a:lstStyle/>
          <a:p>
            <a:r>
              <a:rPr lang="en-US" sz="2400" dirty="0" err="1">
                <a:latin typeface="Times New Roman" panose="02020603050405020304" pitchFamily="18" charset="0"/>
                <a:ea typeface="Calibri" panose="020F0502020204030204" pitchFamily="34" charset="0"/>
              </a:rPr>
              <a:t>Tổ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a:t>
            </a:r>
            <a:r>
              <a:rPr lang="en-US" sz="2400" dirty="0" err="1">
                <a:latin typeface="Times New Roman" panose="02020603050405020304" pitchFamily="18" charset="0"/>
                <a:ea typeface="Calibri" panose="020F0502020204030204" pitchFamily="34" charset="0"/>
              </a:rPr>
              <a:t>kiểm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cứu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hồ</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khảo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nếu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a:t>
            </a:r>
            <a:endParaRPr lang="en-US" sz="2400" dirty="0"/>
          </a:p>
        </p:txBody>
      </p:sp>
      <p:sp>
        <p:nvSpPr>
          <p:cNvPr id="14" name="Right Arrow 13"/>
          <p:cNvSpPr/>
          <p:nvPr/>
        </p:nvSpPr>
        <p:spPr>
          <a:xfrm>
            <a:off x="7328262" y="3266093"/>
            <a:ext cx="672738" cy="597081"/>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72525" y="589211"/>
            <a:ext cx="1139618" cy="5632311"/>
          </a:xfrm>
          <a:prstGeom prst="rect">
            <a:avLst/>
          </a:prstGeom>
          <a:solidFill>
            <a:schemeClr val="accent6">
              <a:lumMod val="60000"/>
              <a:lumOff val="40000"/>
            </a:schemeClr>
          </a:solidFill>
        </p:spPr>
        <p:txBody>
          <a:bodyPr wrap="square">
            <a:spAutoFit/>
          </a:bodyPr>
          <a:lstStyle/>
          <a:p>
            <a:r>
              <a:rPr lang="en-US" sz="2400" dirty="0" err="1">
                <a:latin typeface="Times New Roman" panose="02020603050405020304" pitchFamily="18" charset="0"/>
                <a:ea typeface="Calibri" panose="020F0502020204030204" pitchFamily="34" charset="0"/>
              </a:rPr>
              <a:t>Rà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soát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nội</a:t>
            </a:r>
            <a:r>
              <a:rPr lang="en-US" sz="2400" dirty="0">
                <a:latin typeface="Times New Roman" panose="02020603050405020304" pitchFamily="18" charset="0"/>
                <a:ea typeface="Calibri" panose="020F0502020204030204" pitchFamily="34" charset="0"/>
              </a:rPr>
              <a:t> dung </a:t>
            </a:r>
            <a:r>
              <a:rPr lang="en-US" sz="2400" dirty="0" err="1">
                <a:latin typeface="Times New Roman" panose="02020603050405020304" pitchFamily="18" charset="0"/>
                <a:ea typeface="Calibri" panose="020F0502020204030204" pitchFamily="34" charset="0"/>
              </a:rPr>
              <a:t>hồ</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theo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mưu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cấp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phép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14412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5"/>
                                        </p:tgtEl>
                                      </p:cBhvr>
                                    </p:animEffect>
                                    <p:animScale>
                                      <p:cBhvr>
                                        <p:cTn id="89" dur="250" autoRev="1" fill="hold"/>
                                        <p:tgtEl>
                                          <p:spTgt spid="5"/>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7" presetClass="emph" presetSubtype="0" fill="remove" nodeType="clickEffect">
                                  <p:stCondLst>
                                    <p:cond delay="0"/>
                                  </p:stCondLst>
                                  <p:childTnLst>
                                    <p:animClr clrSpc="rgb" dir="cw">
                                      <p:cBhvr override="childStyle">
                                        <p:cTn id="93" dur="250" autoRev="1" fill="remove"/>
                                        <p:tgtEl>
                                          <p:spTgt spid="7">
                                            <p:txEl>
                                              <p:pRg st="0" end="0"/>
                                            </p:txEl>
                                          </p:spTgt>
                                        </p:tgtEl>
                                        <p:attrNameLst>
                                          <p:attrName>style.color</p:attrName>
                                        </p:attrNameLst>
                                      </p:cBhvr>
                                      <p:to>
                                        <a:schemeClr val="bg1"/>
                                      </p:to>
                                    </p:animClr>
                                    <p:animClr clrSpc="rgb" dir="cw">
                                      <p:cBhvr>
                                        <p:cTn id="94" dur="250" autoRev="1" fill="remove"/>
                                        <p:tgtEl>
                                          <p:spTgt spid="7">
                                            <p:txEl>
                                              <p:pRg st="0" end="0"/>
                                            </p:txEl>
                                          </p:spTgt>
                                        </p:tgtEl>
                                        <p:attrNameLst>
                                          <p:attrName>fillcolor</p:attrName>
                                        </p:attrNameLst>
                                      </p:cBhvr>
                                      <p:to>
                                        <a:schemeClr val="bg1"/>
                                      </p:to>
                                    </p:animClr>
                                    <p:set>
                                      <p:cBhvr>
                                        <p:cTn id="95" dur="250" autoRev="1" fill="remove"/>
                                        <p:tgtEl>
                                          <p:spTgt spid="7">
                                            <p:txEl>
                                              <p:pRg st="0" end="0"/>
                                            </p:txEl>
                                          </p:spTgt>
                                        </p:tgtEl>
                                        <p:attrNameLst>
                                          <p:attrName>fill.type</p:attrName>
                                        </p:attrNameLst>
                                      </p:cBhvr>
                                      <p:to>
                                        <p:strVal val="solid"/>
                                      </p:to>
                                    </p:set>
                                    <p:set>
                                      <p:cBhvr>
                                        <p:cTn id="96" dur="250" autoRev="1" fill="remove"/>
                                        <p:tgtEl>
                                          <p:spTgt spid="7">
                                            <p:txEl>
                                              <p:pRg st="0" end="0"/>
                                            </p:txEl>
                                          </p:spTgt>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32" presetClass="emph" presetSubtype="0" fill="hold" nodeType="clickEffect">
                                  <p:stCondLst>
                                    <p:cond delay="0"/>
                                  </p:stCondLst>
                                  <p:childTnLst>
                                    <p:animRot by="120000">
                                      <p:cBhvr>
                                        <p:cTn id="100" dur="100" fill="hold">
                                          <p:stCondLst>
                                            <p:cond delay="0"/>
                                          </p:stCondLst>
                                        </p:cTn>
                                        <p:tgtEl>
                                          <p:spTgt spid="10">
                                            <p:txEl>
                                              <p:pRg st="0" end="0"/>
                                            </p:txEl>
                                          </p:spTgt>
                                        </p:tgtEl>
                                        <p:attrNameLst>
                                          <p:attrName>r</p:attrName>
                                        </p:attrNameLst>
                                      </p:cBhvr>
                                    </p:animRot>
                                    <p:animRot by="-240000">
                                      <p:cBhvr>
                                        <p:cTn id="101" dur="200" fill="hold">
                                          <p:stCondLst>
                                            <p:cond delay="200"/>
                                          </p:stCondLst>
                                        </p:cTn>
                                        <p:tgtEl>
                                          <p:spTgt spid="10">
                                            <p:txEl>
                                              <p:pRg st="0" end="0"/>
                                            </p:txEl>
                                          </p:spTgt>
                                        </p:tgtEl>
                                        <p:attrNameLst>
                                          <p:attrName>r</p:attrName>
                                        </p:attrNameLst>
                                      </p:cBhvr>
                                    </p:animRot>
                                    <p:animRot by="240000">
                                      <p:cBhvr>
                                        <p:cTn id="102" dur="200" fill="hold">
                                          <p:stCondLst>
                                            <p:cond delay="400"/>
                                          </p:stCondLst>
                                        </p:cTn>
                                        <p:tgtEl>
                                          <p:spTgt spid="10">
                                            <p:txEl>
                                              <p:pRg st="0" end="0"/>
                                            </p:txEl>
                                          </p:spTgt>
                                        </p:tgtEl>
                                        <p:attrNameLst>
                                          <p:attrName>r</p:attrName>
                                        </p:attrNameLst>
                                      </p:cBhvr>
                                    </p:animRot>
                                    <p:animRot by="-240000">
                                      <p:cBhvr>
                                        <p:cTn id="103" dur="200" fill="hold">
                                          <p:stCondLst>
                                            <p:cond delay="600"/>
                                          </p:stCondLst>
                                        </p:cTn>
                                        <p:tgtEl>
                                          <p:spTgt spid="10">
                                            <p:txEl>
                                              <p:pRg st="0" end="0"/>
                                            </p:txEl>
                                          </p:spTgt>
                                        </p:tgtEl>
                                        <p:attrNameLst>
                                          <p:attrName>r</p:attrName>
                                        </p:attrNameLst>
                                      </p:cBhvr>
                                    </p:animRot>
                                    <p:animRot by="120000">
                                      <p:cBhvr>
                                        <p:cTn id="104" dur="200" fill="hold">
                                          <p:stCondLst>
                                            <p:cond delay="800"/>
                                          </p:stCondLst>
                                        </p:cTn>
                                        <p:tgtEl>
                                          <p:spTgt spid="10">
                                            <p:txEl>
                                              <p:pRg st="0" end="0"/>
                                            </p:txEl>
                                          </p:spTgt>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6" presetClass="emph" presetSubtype="0" fill="hold" nodeType="clickEffect">
                                  <p:stCondLst>
                                    <p:cond delay="0"/>
                                  </p:stCondLst>
                                  <p:childTnLst>
                                    <p:animScale>
                                      <p:cBhvr>
                                        <p:cTn id="108"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Ủ phân vi sinh: Quy trình đúng chuẩn | VTC16 - YouTub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6" descr="Ủ phân vi sinh: Quy trình đúng chuẩn | VTC16 - YouTube"/>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Title 4"/>
          <p:cNvSpPr>
            <a:spLocks noGrp="1"/>
          </p:cNvSpPr>
          <p:nvPr>
            <p:ph type="ctrTitle"/>
          </p:nvPr>
        </p:nvSpPr>
        <p:spPr>
          <a:xfrm>
            <a:off x="230981" y="501148"/>
            <a:ext cx="8682038" cy="1017783"/>
          </a:xfrm>
          <a:solidFill>
            <a:schemeClr val="accent1">
              <a:lumMod val="60000"/>
              <a:lumOff val="40000"/>
            </a:schemeClr>
          </a:solidFill>
        </p:spPr>
        <p:txBody>
          <a:bodyPr>
            <a:noAutofit/>
          </a:bodyPr>
          <a:lstStyle/>
          <a:p>
            <a:pPr>
              <a:lnSpc>
                <a:spcPct val="100000"/>
              </a:lnSpc>
              <a:spcBef>
                <a:spcPts val="600"/>
              </a:spcBef>
              <a:spcAft>
                <a:spcPts val="600"/>
              </a:spcAft>
            </a:pP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TTHC: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phép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685800" y="160979"/>
            <a:ext cx="6553199" cy="296221"/>
          </a:xfrm>
          <a:prstGeom prst="rect">
            <a:avLst/>
          </a:prstGeom>
          <a:solidFill>
            <a:schemeClr val="accent1"/>
          </a:solidFill>
        </p:spPr>
        <p:txBody>
          <a:bodyPr wrap="square">
            <a:spAutoFit/>
          </a:bodyPr>
          <a:lstStyle/>
          <a:p>
            <a:pPr indent="202883" algn="ctr">
              <a:lnSpc>
                <a:spcPts val="1275"/>
              </a:lnSpc>
              <a:spcBef>
                <a:spcPts val="450"/>
              </a:spcBef>
              <a:spcAft>
                <a:spcPts val="450"/>
              </a:spcAft>
            </a:pPr>
            <a:r>
              <a:rPr lang="en-US" sz="2400" b="1" dirty="0">
                <a:latin typeface="Times New Roman" panose="02020603050405020304" pitchFamily="18" charset="0"/>
                <a:ea typeface="Calibri" panose="020F0502020204030204" pitchFamily="34" charset="0"/>
              </a:rPr>
              <a:t>2. </a:t>
            </a:r>
            <a:r>
              <a:rPr lang="en-US" sz="2400" b="1" dirty="0" err="1">
                <a:latin typeface="Times New Roman" panose="02020603050405020304" pitchFamily="18" charset="0"/>
                <a:ea typeface="Calibri" panose="020F0502020204030204" pitchFamily="34" charset="0"/>
              </a:rPr>
              <a:t>Cấp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đổi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Giấy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phép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20895194"/>
              </p:ext>
            </p:extLst>
          </p:nvPr>
        </p:nvGraphicFramePr>
        <p:xfrm>
          <a:off x="384570" y="1595843"/>
          <a:ext cx="8453438" cy="788126"/>
        </p:xfrm>
        <a:graphic>
          <a:graphicData uri="http://schemas.openxmlformats.org/drawingml/2006/table">
            <a:tbl>
              <a:tblPr firstRow="1" firstCol="1" bandRow="1">
                <a:tableStyleId>{5C22544A-7EE6-4342-B048-85BDC9FD1C3A}</a:tableStyleId>
              </a:tblPr>
              <a:tblGrid>
                <a:gridCol w="8453438">
                  <a:extLst>
                    <a:ext uri="{9D8B030D-6E8A-4147-A177-3AD203B41FA5}">
                      <a16:colId xmlns:a16="http://schemas.microsoft.com/office/drawing/2014/main" val="728903646"/>
                    </a:ext>
                  </a:extLst>
                </a:gridCol>
              </a:tblGrid>
              <a:tr h="788126">
                <a:tc>
                  <a:txBody>
                    <a:bodyPr/>
                    <a:lstStyle/>
                    <a:p>
                      <a:pPr indent="457200" algn="just">
                        <a:lnSpc>
                          <a:spcPts val="1700"/>
                        </a:lnSpc>
                        <a:spcBef>
                          <a:spcPts val="600"/>
                        </a:spcBef>
                        <a:spcAft>
                          <a:spcPts val="0"/>
                        </a:spcAft>
                      </a:pPr>
                      <a:endParaRPr lang="en-US" sz="1500" dirty="0">
                        <a:effectLst/>
                        <a:latin typeface="Times New Roman" panose="02020603050405020304" pitchFamily="18" charset="0"/>
                        <a:cs typeface="Times New Roman" panose="02020603050405020304" pitchFamily="18" charset="0"/>
                      </a:endParaRPr>
                    </a:p>
                    <a:p>
                      <a:pPr indent="457200" algn="just">
                        <a:lnSpc>
                          <a:spcPts val="1700"/>
                        </a:lnSpc>
                        <a:spcBef>
                          <a:spcPts val="600"/>
                        </a:spcBef>
                        <a:spcAft>
                          <a:spcPts val="0"/>
                        </a:spcAft>
                      </a:pP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10 </a:t>
                      </a:r>
                      <a:r>
                        <a:rPr lang="en-US" sz="2400" b="0" dirty="0" err="1">
                          <a:effectLst/>
                          <a:latin typeface="Times New Roman" panose="02020603050405020304" pitchFamily="18" charset="0"/>
                          <a:cs typeface="Times New Roman" panose="02020603050405020304" pitchFamily="18" charset="0"/>
                        </a:rPr>
                        <a:t>ngày</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kể</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từ</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ngày</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đủ</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hồ</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sơ</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hợp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lệ</a:t>
                      </a:r>
                      <a:r>
                        <a:rPr lang="en-US" sz="2400" b="0" dirty="0">
                          <a:effectLst/>
                          <a:latin typeface="Times New Roman" panose="02020603050405020304" pitchFamily="18" charset="0"/>
                          <a:cs typeface="Times New Roman" panose="02020603050405020304" pitchFamily="18" charset="0"/>
                        </a:rPr>
                        <a:t>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53816" marB="53816">
                    <a:solidFill>
                      <a:schemeClr val="accent5">
                        <a:lumMod val="60000"/>
                        <a:lumOff val="40000"/>
                      </a:schemeClr>
                    </a:solidFill>
                  </a:tcPr>
                </a:tc>
                <a:extLst>
                  <a:ext uri="{0D108BD9-81ED-4DB2-BD59-A6C34878D82A}">
                    <a16:rowId xmlns:a16="http://schemas.microsoft.com/office/drawing/2014/main" val="233953753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39217648"/>
              </p:ext>
            </p:extLst>
          </p:nvPr>
        </p:nvGraphicFramePr>
        <p:xfrm>
          <a:off x="230980" y="2360231"/>
          <a:ext cx="8760619" cy="2287969"/>
        </p:xfrm>
        <a:graphic>
          <a:graphicData uri="http://schemas.openxmlformats.org/drawingml/2006/table">
            <a:tbl>
              <a:tblPr>
                <a:tableStyleId>{5C22544A-7EE6-4342-B048-85BDC9FD1C3A}</a:tableStyleId>
              </a:tblPr>
              <a:tblGrid>
                <a:gridCol w="8760619">
                  <a:extLst>
                    <a:ext uri="{9D8B030D-6E8A-4147-A177-3AD203B41FA5}">
                      <a16:colId xmlns:a16="http://schemas.microsoft.com/office/drawing/2014/main" val="2742658421"/>
                    </a:ext>
                  </a:extLst>
                </a:gridCol>
              </a:tblGrid>
              <a:tr h="1834399">
                <a:tc>
                  <a:txBody>
                    <a:bodyPr/>
                    <a:lstStyle/>
                    <a:p>
                      <a:pPr indent="457200" algn="just">
                        <a:lnSpc>
                          <a:spcPct val="115000"/>
                        </a:lnSpc>
                        <a:spcBef>
                          <a:spcPts val="600"/>
                        </a:spcBef>
                        <a:spcAft>
                          <a:spcPts val="600"/>
                        </a:spcAft>
                      </a:pP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hồ</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sơ</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bao</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300" b="1" kern="1200" dirty="0" err="1">
                          <a:solidFill>
                            <a:schemeClr val="dk1"/>
                          </a:solidFill>
                          <a:effectLst/>
                          <a:latin typeface="Times New Roman" panose="02020603050405020304" pitchFamily="18" charset="0"/>
                          <a:ea typeface="+mn-ea"/>
                          <a:cs typeface="Times New Roman" panose="02020603050405020304" pitchFamily="18" charset="0"/>
                        </a:rPr>
                        <a:t>gồm</a:t>
                      </a:r>
                      <a:r>
                        <a:rPr lang="en-US" sz="2300" b="1" kern="1200" dirty="0">
                          <a:solidFill>
                            <a:schemeClr val="dk1"/>
                          </a:solidFill>
                          <a:effectLst/>
                          <a:latin typeface="Times New Roman" panose="02020603050405020304" pitchFamily="18" charset="0"/>
                          <a:ea typeface="+mn-ea"/>
                          <a:cs typeface="Times New Roman" panose="02020603050405020304" pitchFamily="18" charset="0"/>
                        </a:rPr>
                        <a:t>:</a:t>
                      </a:r>
                    </a:p>
                    <a:p>
                      <a:pPr marL="342900" indent="-342900" algn="just">
                        <a:lnSpc>
                          <a:spcPct val="115000"/>
                        </a:lnSpc>
                        <a:spcBef>
                          <a:spcPts val="600"/>
                        </a:spcBef>
                        <a:spcAft>
                          <a:spcPts val="600"/>
                        </a:spcAft>
                        <a:buFontTx/>
                        <a:buChar char="-"/>
                      </a:pPr>
                      <a:r>
                        <a:rPr lang="vi-VN" sz="2300" dirty="0">
                          <a:effectLst/>
                          <a:latin typeface="Times New Roman" panose="02020603050405020304" pitchFamily="18" charset="0"/>
                          <a:cs typeface="Times New Roman" panose="02020603050405020304" pitchFamily="18" charset="0"/>
                        </a:rPr>
                        <a:t>01 văn bản đề nghị cấp đổi giấy phép môi trường của chủ dự án đầu tư, cơ sở.</a:t>
                      </a:r>
                      <a:endParaRPr lang="en-US" sz="2300" dirty="0">
                        <a:effectLst/>
                        <a:latin typeface="Times New Roman" panose="02020603050405020304" pitchFamily="18" charset="0"/>
                        <a:cs typeface="Times New Roman" panose="02020603050405020304" pitchFamily="18" charset="0"/>
                      </a:endParaRPr>
                    </a:p>
                    <a:p>
                      <a:pPr marL="342900" indent="-342900" algn="just">
                        <a:lnSpc>
                          <a:spcPct val="115000"/>
                        </a:lnSpc>
                        <a:spcBef>
                          <a:spcPts val="600"/>
                        </a:spcBef>
                        <a:spcAft>
                          <a:spcPts val="600"/>
                        </a:spcAft>
                        <a:buFontTx/>
                        <a:buChar char="-"/>
                      </a:pPr>
                      <a:r>
                        <a:rPr lang="vi-VN" sz="2300" kern="1200" dirty="0">
                          <a:solidFill>
                            <a:schemeClr val="dk1"/>
                          </a:solidFill>
                          <a:effectLst/>
                          <a:latin typeface="Times New Roman" panose="02020603050405020304" pitchFamily="18" charset="0"/>
                          <a:ea typeface="+mn-ea"/>
                          <a:cs typeface="Times New Roman" panose="02020603050405020304" pitchFamily="18" charset="0"/>
                        </a:rPr>
                        <a:t>01 bản sao hồ sơ pháp lý có liên quan đến việc thay đổi trong trường hợp có thay đổi tên dự án đầu tư, cơ sở hoặc chủ dự án đầu tư, cơ sở.</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965251899"/>
                  </a:ext>
                </a:extLst>
              </a:tr>
            </a:tbl>
          </a:graphicData>
        </a:graphic>
      </p:graphicFrame>
      <p:sp>
        <p:nvSpPr>
          <p:cNvPr id="12" name="Rectangle 11"/>
          <p:cNvSpPr/>
          <p:nvPr/>
        </p:nvSpPr>
        <p:spPr>
          <a:xfrm>
            <a:off x="103982" y="4749553"/>
            <a:ext cx="4163218" cy="1938992"/>
          </a:xfrm>
          <a:prstGeom prst="rect">
            <a:avLst/>
          </a:prstGeom>
          <a:solidFill>
            <a:schemeClr val="accent6">
              <a:lumMod val="40000"/>
              <a:lumOff val="60000"/>
            </a:schemeClr>
          </a:solidFill>
        </p:spPr>
        <p:txBody>
          <a:bodyPr wrap="square">
            <a:spAutoFit/>
          </a:bodyPr>
          <a:lstStyle/>
          <a:p>
            <a:pPr marL="257175" indent="-257175">
              <a:buFontTx/>
              <a:buChar char="-"/>
            </a:pP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sơ</a:t>
            </a:r>
            <a:r>
              <a:rPr lang="en-US" sz="2400" b="1" i="1" dirty="0">
                <a:latin typeface="Times New Roman" panose="02020603050405020304" pitchFamily="18" charset="0"/>
                <a:cs typeface="Times New Roman" panose="02020603050405020304" pitchFamily="18" charset="0"/>
              </a:rPr>
              <a:t>;</a:t>
            </a:r>
          </a:p>
          <a:p>
            <a:pPr marL="257175" indent="-257175">
              <a:buFontTx/>
              <a:buChar char="-"/>
            </a:pPr>
            <a:r>
              <a:rPr lang="en-US" sz="2400" b="1" i="1" dirty="0" err="1">
                <a:latin typeface="Times New Roman" panose="02020603050405020304" pitchFamily="18" charset="0"/>
                <a:cs typeface="Times New Roman" panose="02020603050405020304" pitchFamily="18" charset="0"/>
              </a:rPr>
              <a:t>Xem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xét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định</a:t>
            </a:r>
            <a:r>
              <a:rPr lang="en-US" sz="2400" b="1"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p:txBody>
      </p:sp>
      <p:sp>
        <p:nvSpPr>
          <p:cNvPr id="13" name="Rectangle 12"/>
          <p:cNvSpPr/>
          <p:nvPr/>
        </p:nvSpPr>
        <p:spPr>
          <a:xfrm>
            <a:off x="5469346" y="4881139"/>
            <a:ext cx="3293653" cy="1815882"/>
          </a:xfrm>
          <a:prstGeom prst="rect">
            <a:avLst/>
          </a:prstGeom>
          <a:solidFill>
            <a:schemeClr val="accent4"/>
          </a:solidFill>
          <a:ln>
            <a:solidFill>
              <a:schemeClr val="accent4"/>
            </a:solidFill>
          </a:ln>
        </p:spPr>
        <p:txBody>
          <a:bodyPr wrap="square">
            <a:spAutoFit/>
          </a:bodyPr>
          <a:lstStyle/>
          <a:p>
            <a:r>
              <a:rPr lang="en-US" sz="2800" dirty="0" err="1">
                <a:latin typeface="Times New Roman" panose="02020603050405020304" pitchFamily="18" charset="0"/>
                <a:ea typeface="Calibri" panose="020F0502020204030204" pitchFamily="34" charset="0"/>
              </a:rPr>
              <a:t>Rà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soát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nội</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hồ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mưu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cấp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Giấy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phép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endParaRPr lang="en-US" sz="2800" dirty="0"/>
          </a:p>
        </p:txBody>
      </p:sp>
      <p:sp>
        <p:nvSpPr>
          <p:cNvPr id="14" name="Right Arrow 13"/>
          <p:cNvSpPr/>
          <p:nvPr/>
        </p:nvSpPr>
        <p:spPr>
          <a:xfrm>
            <a:off x="4267200" y="5381048"/>
            <a:ext cx="1176747" cy="676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8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barn(inVertical)">
                                      <p:cBhvr>
                                        <p:cTn id="30" dur="500"/>
                                        <p:tgtEl>
                                          <p:spTgt spid="12">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barn(inVertical)">
                                      <p:cBhvr>
                                        <p:cTn id="33" dur="500"/>
                                        <p:tgtEl>
                                          <p:spTgt spid="12">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barn(inVertical)">
                                      <p:cBhvr>
                                        <p:cTn id="36" dur="500"/>
                                        <p:tgtEl>
                                          <p:spTgt spid="12">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barn(inVertical)">
                                      <p:cBhvr>
                                        <p:cTn id="39" dur="500"/>
                                        <p:tgtEl>
                                          <p:spTgt spid="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20277"/>
            <a:ext cx="8991600" cy="1804182"/>
          </a:xfrm>
          <a:solidFill>
            <a:schemeClr val="accent1">
              <a:lumMod val="60000"/>
              <a:lumOff val="40000"/>
            </a:schemeClr>
          </a:solidFill>
        </p:spPr>
        <p:txBody>
          <a:bodyPr>
            <a:noAutofit/>
          </a:bodyPr>
          <a:lstStyle/>
          <a:p>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TTHC: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phép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40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2020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476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44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2020.</a:t>
            </a:r>
            <a:endParaRPr lang="en-US" sz="1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2979602"/>
            <a:ext cx="8763000" cy="1165738"/>
          </a:xfrm>
          <a:solidFill>
            <a:schemeClr val="accent4"/>
          </a:solidFill>
        </p:spPr>
        <p:txBody>
          <a:bodyPr>
            <a:noAutofit/>
          </a:bodyPr>
          <a:lstStyle/>
          <a:p>
            <a:pPr indent="342900" algn="just">
              <a:lnSpc>
                <a:spcPct val="115000"/>
              </a:lnSpc>
              <a:spcBef>
                <a:spcPts val="450"/>
              </a:spcBef>
              <a:spcAft>
                <a:spcPts val="450"/>
              </a:spcAft>
            </a:pPr>
            <a:r>
              <a:rPr lang="en-US" sz="2200" b="1" dirty="0" err="1">
                <a:latin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gồm</a:t>
            </a:r>
            <a:r>
              <a:rPr lang="en-US" sz="2200" b="1"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01 văn bản đề nghị cấp điều chỉnh giấy phép môi trường của chủ dự án đầu tư, cơ sở.</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371600" y="91497"/>
            <a:ext cx="6372293" cy="289503"/>
          </a:xfrm>
          <a:prstGeom prst="rect">
            <a:avLst/>
          </a:prstGeom>
          <a:solidFill>
            <a:schemeClr val="accent1"/>
          </a:solidFill>
        </p:spPr>
        <p:txBody>
          <a:bodyPr wrap="square">
            <a:spAutoFit/>
          </a:bodyPr>
          <a:lstStyle/>
          <a:p>
            <a:pPr indent="202883" algn="ctr">
              <a:lnSpc>
                <a:spcPts val="1275"/>
              </a:lnSpc>
              <a:spcBef>
                <a:spcPts val="450"/>
              </a:spcBef>
              <a:spcAft>
                <a:spcPts val="450"/>
              </a:spcAft>
            </a:pPr>
            <a:r>
              <a:rPr lang="en-US" sz="2400" b="1" dirty="0">
                <a:latin typeface="Times New Roman" panose="02020603050405020304" pitchFamily="18" charset="0"/>
                <a:ea typeface="Calibri" panose="020F0502020204030204" pitchFamily="34" charset="0"/>
              </a:rPr>
              <a:t>3. </a:t>
            </a:r>
            <a:r>
              <a:rPr lang="en-US" sz="2400" b="1" dirty="0" err="1">
                <a:latin typeface="Times New Roman" panose="02020603050405020304" pitchFamily="18" charset="0"/>
                <a:ea typeface="Calibri" panose="020F0502020204030204" pitchFamily="34" charset="0"/>
              </a:rPr>
              <a:t>Cấp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điều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chỉnh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Giấy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phép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b="1"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
        <p:nvSpPr>
          <p:cNvPr id="5" name="Rectangle 4"/>
          <p:cNvSpPr/>
          <p:nvPr/>
        </p:nvSpPr>
        <p:spPr>
          <a:xfrm>
            <a:off x="152400" y="2322285"/>
            <a:ext cx="8119655" cy="461665"/>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15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8" name="Rectangle 7"/>
          <p:cNvSpPr/>
          <p:nvPr/>
        </p:nvSpPr>
        <p:spPr>
          <a:xfrm>
            <a:off x="502036" y="4309408"/>
            <a:ext cx="4183380" cy="1938992"/>
          </a:xfrm>
          <a:prstGeom prst="rect">
            <a:avLst/>
          </a:prstGeom>
          <a:solidFill>
            <a:schemeClr val="accent2">
              <a:lumMod val="75000"/>
            </a:schemeClr>
          </a:solidFill>
        </p:spPr>
        <p:txBody>
          <a:bodyPr wrap="square">
            <a:spAutoFit/>
          </a:bodyPr>
          <a:lstStyle/>
          <a:p>
            <a:pPr marL="257175" indent="-257175">
              <a:buFontTx/>
              <a:buChar char="-"/>
            </a:pP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sơ</a:t>
            </a:r>
            <a:r>
              <a:rPr lang="en-US" sz="2400" b="1" i="1" dirty="0">
                <a:latin typeface="Times New Roman" panose="02020603050405020304" pitchFamily="18" charset="0"/>
                <a:cs typeface="Times New Roman" panose="02020603050405020304" pitchFamily="18" charset="0"/>
              </a:rPr>
              <a:t>;</a:t>
            </a:r>
          </a:p>
          <a:p>
            <a:pPr marL="257175" indent="-257175">
              <a:buFontTx/>
              <a:buChar char="-"/>
            </a:pPr>
            <a:r>
              <a:rPr lang="en-US" sz="2400" b="1" i="1" dirty="0" err="1">
                <a:latin typeface="Times New Roman" panose="02020603050405020304" pitchFamily="18" charset="0"/>
                <a:cs typeface="Times New Roman" panose="02020603050405020304" pitchFamily="18" charset="0"/>
              </a:rPr>
              <a:t>Xem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xét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định</a:t>
            </a:r>
            <a:r>
              <a:rPr lang="en-US" sz="2400" b="1"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a:t>
            </a:r>
          </a:p>
        </p:txBody>
      </p:sp>
      <p:sp>
        <p:nvSpPr>
          <p:cNvPr id="9" name="Right Arrow 8"/>
          <p:cNvSpPr/>
          <p:nvPr/>
        </p:nvSpPr>
        <p:spPr>
          <a:xfrm>
            <a:off x="4685416" y="5185954"/>
            <a:ext cx="1165860" cy="529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51276" y="4526340"/>
            <a:ext cx="2835524" cy="1569660"/>
          </a:xfrm>
          <a:prstGeom prst="rect">
            <a:avLst/>
          </a:prstGeom>
          <a:solidFill>
            <a:schemeClr val="accent5">
              <a:lumMod val="60000"/>
              <a:lumOff val="40000"/>
            </a:schemeClr>
          </a:solidFill>
        </p:spPr>
        <p:txBody>
          <a:bodyPr wrap="square">
            <a:spAutoFit/>
          </a:bodyPr>
          <a:lstStyle/>
          <a:p>
            <a:r>
              <a:rPr lang="en-US" sz="2400" dirty="0" err="1">
                <a:latin typeface="Times New Roman" panose="02020603050405020304" pitchFamily="18" charset="0"/>
                <a:ea typeface="Calibri" panose="020F0502020204030204" pitchFamily="34" charset="0"/>
              </a:rPr>
              <a:t>Rà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soát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nội</a:t>
            </a:r>
            <a:r>
              <a:rPr lang="en-US" sz="2400" dirty="0">
                <a:latin typeface="Times New Roman" panose="02020603050405020304" pitchFamily="18" charset="0"/>
                <a:ea typeface="Calibri" panose="020F0502020204030204" pitchFamily="34" charset="0"/>
              </a:rPr>
              <a:t> dung </a:t>
            </a:r>
            <a:r>
              <a:rPr lang="en-US" sz="2400" dirty="0" err="1">
                <a:latin typeface="Times New Roman" panose="02020603050405020304" pitchFamily="18" charset="0"/>
                <a:ea typeface="Calibri" panose="020F0502020204030204" pitchFamily="34" charset="0"/>
              </a:rPr>
              <a:t>hồ</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mưu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cấp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phép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10096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p:cTn id="3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8">
                                            <p:txEl>
                                              <p:pRg st="1" end="1"/>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2" end="2"/>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8">
                                            <p:txEl>
                                              <p:pRg st="3" end="3"/>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p:cTn id="51"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8">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p:cTn id="5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39397"/>
            <a:ext cx="9505948" cy="3282086"/>
          </a:xfrm>
          <a:noFill/>
        </p:spPr>
        <p:txBody>
          <a:bodyPr>
            <a:normAutofit/>
          </a:bodyPr>
          <a:lstStyle/>
          <a:p>
            <a:pPr>
              <a:buFontTx/>
              <a:buChar char="-"/>
            </a:pPr>
            <a:r>
              <a:rPr lang="en-US" sz="1900" b="1" dirty="0" err="1">
                <a:latin typeface="Times New Roman" panose="02020603050405020304" pitchFamily="18" charset="0"/>
                <a:cs typeface="Times New Roman" panose="02020603050405020304" pitchFamily="18" charset="0"/>
              </a:rPr>
              <a:t>Thành</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phần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hồ</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sơ</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bao</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gồm</a:t>
            </a:r>
            <a:r>
              <a:rPr lang="en-US" sz="1900" b="1" dirty="0">
                <a:latin typeface="Times New Roman" panose="02020603050405020304" pitchFamily="18" charset="0"/>
                <a:cs typeface="Times New Roman" panose="02020603050405020304" pitchFamily="18" charset="0"/>
              </a:rPr>
              <a:t>:</a:t>
            </a:r>
          </a:p>
          <a:p>
            <a:pPr>
              <a:buFontTx/>
              <a:buChar char="-"/>
            </a:pPr>
            <a:r>
              <a:rPr lang="vi-VN" sz="1900" dirty="0">
                <a:latin typeface="Times New Roman" panose="02020603050405020304" pitchFamily="18" charset="0"/>
                <a:cs typeface="Times New Roman" panose="02020603050405020304" pitchFamily="18" charset="0"/>
              </a:rPr>
              <a:t>01 văn bản đề nghị cấp </a:t>
            </a:r>
            <a:r>
              <a:rPr lang="en-US" sz="1900" dirty="0" err="1">
                <a:latin typeface="Times New Roman" panose="02020603050405020304" pitchFamily="18" charset="0"/>
                <a:cs typeface="Times New Roman" panose="02020603050405020304" pitchFamily="18" charset="0"/>
              </a:rPr>
              <a:t>lại</a:t>
            </a:r>
            <a:r>
              <a:rPr lang="en-US" sz="1900" dirty="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giấy phép môi trường của dự án đầu tư, cơ sở</a:t>
            </a:r>
            <a:r>
              <a:rPr lang="en-US" sz="1900" dirty="0">
                <a:latin typeface="Times New Roman" panose="02020603050405020304" pitchFamily="18" charset="0"/>
                <a:cs typeface="Times New Roman" panose="02020603050405020304" pitchFamily="18" charset="0"/>
              </a:rPr>
              <a:t>;</a:t>
            </a:r>
          </a:p>
          <a:p>
            <a:pPr>
              <a:buFontTx/>
              <a:buChar char="-"/>
            </a:pPr>
            <a:r>
              <a:rPr lang="vi-VN" sz="1900" dirty="0">
                <a:latin typeface="Times New Roman" panose="02020603050405020304" pitchFamily="18" charset="0"/>
                <a:cs typeface="Times New Roman" panose="02020603050405020304" pitchFamily="18" charset="0"/>
              </a:rPr>
              <a:t>01 bản Báo cáo nghiên cứu khả thi hoặc tài liệu tương đương với báo cáo nghiên cứu khả thi của dự án đầu tư theo quy định của pháp luật về đầu tư, đầu tư công, đầu tư theo phương thức đối tác công tư, xây dựng.</a:t>
            </a:r>
            <a:endParaRPr lang="en-US" sz="1900" dirty="0">
              <a:latin typeface="Times New Roman" panose="02020603050405020304" pitchFamily="18" charset="0"/>
              <a:cs typeface="Times New Roman" panose="02020603050405020304" pitchFamily="18" charset="0"/>
            </a:endParaRPr>
          </a:p>
          <a:p>
            <a:pPr>
              <a:buFontTx/>
              <a:buChar char="-"/>
            </a:pPr>
            <a:r>
              <a:rPr lang="fr-FR" sz="1900" dirty="0">
                <a:latin typeface="Times New Roman" panose="02020603050405020304" pitchFamily="18" charset="0"/>
                <a:cs typeface="Times New Roman" panose="02020603050405020304" pitchFamily="18" charset="0"/>
              </a:rPr>
              <a:t>01 </a:t>
            </a:r>
            <a:r>
              <a:rPr lang="fr-FR" sz="1900" dirty="0" err="1">
                <a:latin typeface="Times New Roman" panose="02020603050405020304" pitchFamily="18" charset="0"/>
                <a:cs typeface="Times New Roman" panose="02020603050405020304" pitchFamily="18" charset="0"/>
              </a:rPr>
              <a:t>bản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Báo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cáo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đề</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xuất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cấp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lại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giấy</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phép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môi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trường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kèm</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theo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bản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điện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tử</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của</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dự</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án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đầu</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tư</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áp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dụng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đối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với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dự</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án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đầu</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tư</a:t>
            </a:r>
            <a:r>
              <a:rPr lang="fr-FR"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r>
              <a:rPr lang="fr-FR" sz="1900" dirty="0" err="1">
                <a:latin typeface="Times New Roman" panose="02020603050405020304" pitchFamily="18" charset="0"/>
                <a:cs typeface="Times New Roman" panose="02020603050405020304" pitchFamily="18" charset="0"/>
              </a:rPr>
              <a:t>Hoặc</a:t>
            </a:r>
            <a:r>
              <a:rPr lang="fr-FR" sz="1900" dirty="0">
                <a:latin typeface="Times New Roman" panose="02020603050405020304" pitchFamily="18" charset="0"/>
                <a:cs typeface="Times New Roman" panose="02020603050405020304" pitchFamily="18" charset="0"/>
              </a:rPr>
              <a:t> 01 </a:t>
            </a:r>
            <a:r>
              <a:rPr lang="fr-FR" sz="1900" dirty="0" err="1">
                <a:latin typeface="Times New Roman" panose="02020603050405020304" pitchFamily="18" charset="0"/>
                <a:cs typeface="Times New Roman" panose="02020603050405020304" pitchFamily="18" charset="0"/>
              </a:rPr>
              <a:t>bản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Báo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cáo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đề</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xuất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cấp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giấy</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phép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môi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trường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kèm</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theo</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bản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điện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tử</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của</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cơ</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sở</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áp</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dụng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đối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với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cơ</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sở</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đang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hoạt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động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có</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tiêu</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chí</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về</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môi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trường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tương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đương</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với</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dự</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án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nhóm</a:t>
            </a:r>
            <a:r>
              <a:rPr lang="fr-FR" sz="1900" dirty="0">
                <a:latin typeface="Times New Roman" panose="02020603050405020304" pitchFamily="18" charset="0"/>
                <a:cs typeface="Times New Roman" panose="02020603050405020304" pitchFamily="18" charset="0"/>
              </a:rPr>
              <a:t> III)</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en-US" sz="1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74401680"/>
              </p:ext>
            </p:extLst>
          </p:nvPr>
        </p:nvGraphicFramePr>
        <p:xfrm>
          <a:off x="304800" y="531850"/>
          <a:ext cx="8839199" cy="2794000"/>
        </p:xfrm>
        <a:graphic>
          <a:graphicData uri="http://schemas.openxmlformats.org/drawingml/2006/table">
            <a:tbl>
              <a:tblPr>
                <a:tableStyleId>{5C22544A-7EE6-4342-B048-85BDC9FD1C3A}</a:tableStyleId>
              </a:tblPr>
              <a:tblGrid>
                <a:gridCol w="8839199">
                  <a:extLst>
                    <a:ext uri="{9D8B030D-6E8A-4147-A177-3AD203B41FA5}">
                      <a16:colId xmlns:a16="http://schemas.microsoft.com/office/drawing/2014/main" val="1177391588"/>
                    </a:ext>
                  </a:extLst>
                </a:gridCol>
              </a:tblGrid>
              <a:tr h="2516150">
                <a:tc>
                  <a:txBody>
                    <a:bodyPr/>
                    <a:lstStyle/>
                    <a:p>
                      <a:pPr indent="457200" algn="just">
                        <a:lnSpc>
                          <a:spcPts val="1700"/>
                        </a:lnSpc>
                        <a:spcBef>
                          <a:spcPts val="600"/>
                        </a:spcBef>
                        <a:spcAft>
                          <a:spcPts val="0"/>
                        </a:spcAft>
                      </a:pPr>
                      <a:endParaRPr lang="en-US" sz="1500" dirty="0">
                        <a:effectLst/>
                        <a:latin typeface="Times New Roman" panose="02020603050405020304" pitchFamily="18" charset="0"/>
                        <a:cs typeface="Times New Roman" panose="02020603050405020304" pitchFamily="18" charset="0"/>
                      </a:endParaRPr>
                    </a:p>
                    <a:p>
                      <a:pPr indent="457200" algn="just">
                        <a:lnSpc>
                          <a:spcPct val="100000"/>
                        </a:lnSpc>
                        <a:spcBef>
                          <a:spcPts val="600"/>
                        </a:spcBef>
                        <a:spcAft>
                          <a:spcPts val="600"/>
                        </a:spcAft>
                      </a:pPr>
                      <a:r>
                        <a:rPr lang="en-US" sz="2000" b="1" dirty="0" err="1">
                          <a:solidFill>
                            <a:schemeClr val="tx1"/>
                          </a:solidFill>
                          <a:effectLst/>
                          <a:latin typeface="Times New Roman" panose="02020603050405020304" pitchFamily="18" charset="0"/>
                          <a:cs typeface="Times New Roman" panose="02020603050405020304" pitchFamily="18" charset="0"/>
                        </a:rPr>
                        <a:t>Điều</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kiện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cs typeface="Times New Roman" panose="02020603050405020304" pitchFamily="18" charset="0"/>
                        </a:rPr>
                        <a:t> TTHC: </a:t>
                      </a:r>
                    </a:p>
                    <a:p>
                      <a:pPr marL="285750" indent="-285750" algn="just">
                        <a:lnSpc>
                          <a:spcPct val="100000"/>
                        </a:lnSpc>
                        <a:spcBef>
                          <a:spcPts val="600"/>
                        </a:spcBef>
                        <a:spcAft>
                          <a:spcPts val="600"/>
                        </a:spcAft>
                        <a:buFontTx/>
                        <a:buChar char="-"/>
                      </a:pPr>
                      <a:r>
                        <a:rPr lang="en-US" sz="2000" dirty="0" err="1">
                          <a:solidFill>
                            <a:schemeClr val="tx1"/>
                          </a:solidFill>
                          <a:effectLst/>
                          <a:latin typeface="Times New Roman" panose="02020603050405020304" pitchFamily="18" charset="0"/>
                          <a:cs typeface="Times New Roman" panose="02020603050405020304" pitchFamily="18" charset="0"/>
                        </a:rPr>
                        <a:t>Giấy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phép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môi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trường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p>
                    <a:p>
                      <a:pPr marL="285750" indent="-285750" algn="just">
                        <a:lnSpc>
                          <a:spcPct val="100000"/>
                        </a:lnSpc>
                        <a:spcBef>
                          <a:spcPts val="600"/>
                        </a:spcBef>
                        <a:spcAft>
                          <a:spcPts val="600"/>
                        </a:spcAft>
                        <a:buFontTx/>
                        <a:buChar char="-"/>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đầu</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sơ</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tăng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suất</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sản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tăng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xấu</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giấy</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phép</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được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trừ</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hợp</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đầu</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môi</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285750" indent="-285750" algn="just">
                        <a:lnSpc>
                          <a:spcPts val="1700"/>
                        </a:lnSpc>
                        <a:spcBef>
                          <a:spcPts val="600"/>
                        </a:spcBef>
                        <a:spcAft>
                          <a:spcPts val="0"/>
                        </a:spcAft>
                        <a:buFontTx/>
                        <a:buChar char="-"/>
                      </a:pP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2852149966"/>
                  </a:ext>
                </a:extLst>
              </a:tr>
            </a:tbl>
          </a:graphicData>
        </a:graphic>
      </p:graphicFrame>
      <p:sp>
        <p:nvSpPr>
          <p:cNvPr id="9" name="Rectangle 8"/>
          <p:cNvSpPr/>
          <p:nvPr/>
        </p:nvSpPr>
        <p:spPr>
          <a:xfrm>
            <a:off x="514350" y="218303"/>
            <a:ext cx="7943850" cy="313547"/>
          </a:xfrm>
          <a:prstGeom prst="rect">
            <a:avLst/>
          </a:prstGeom>
          <a:solidFill>
            <a:schemeClr val="accent1"/>
          </a:solidFill>
        </p:spPr>
        <p:txBody>
          <a:bodyPr wrap="square">
            <a:spAutoFit/>
          </a:bodyPr>
          <a:lstStyle/>
          <a:p>
            <a:pPr indent="202883" algn="ctr">
              <a:lnSpc>
                <a:spcPts val="1275"/>
              </a:lnSpc>
              <a:spcBef>
                <a:spcPts val="450"/>
              </a:spcBef>
              <a:spcAft>
                <a:spcPts val="450"/>
              </a:spcAft>
            </a:pPr>
            <a:r>
              <a:rPr lang="en-US" sz="3200" b="1" dirty="0">
                <a:latin typeface="Times New Roman" panose="02020603050405020304" pitchFamily="18" charset="0"/>
                <a:ea typeface="Calibri" panose="020F0502020204030204" pitchFamily="34" charset="0"/>
              </a:rPr>
              <a:t>4. </a:t>
            </a:r>
            <a:r>
              <a:rPr lang="en-US" sz="3200" b="1" dirty="0" err="1">
                <a:latin typeface="Times New Roman" panose="02020603050405020304" pitchFamily="18" charset="0"/>
                <a:ea typeface="Calibri" panose="020F0502020204030204" pitchFamily="34" charset="0"/>
              </a:rPr>
              <a:t>Cấp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lại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Giấy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phép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môi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trường</a:t>
            </a:r>
            <a:r>
              <a:rPr lang="en-US" sz="3200" b="1" dirty="0">
                <a:latin typeface="Times New Roman" panose="02020603050405020304" pitchFamily="18" charset="0"/>
                <a:ea typeface="Calibri" panose="020F0502020204030204" pitchFamily="34" charset="0"/>
              </a:rPr>
              <a:t> </a:t>
            </a:r>
            <a:endParaRPr lang="en-US" sz="3200" dirty="0">
              <a:latin typeface="Times New Roman" panose="02020603050405020304" pitchFamily="18" charset="0"/>
              <a:ea typeface="Calibri" panose="020F0502020204030204" pitchFamily="34" charset="0"/>
            </a:endParaRPr>
          </a:p>
        </p:txBody>
      </p:sp>
      <p:sp>
        <p:nvSpPr>
          <p:cNvPr id="8" name="Rectangle 7"/>
          <p:cNvSpPr/>
          <p:nvPr/>
        </p:nvSpPr>
        <p:spPr>
          <a:xfrm>
            <a:off x="838200" y="3202738"/>
            <a:ext cx="6776214" cy="400110"/>
          </a:xfrm>
          <a:prstGeom prst="rect">
            <a:avLst/>
          </a:prstGeom>
          <a:solidFill>
            <a:schemeClr val="accent5"/>
          </a:solidFill>
        </p:spPr>
        <p:txBody>
          <a:bodyPr wrap="none">
            <a:spAutoFit/>
          </a:bodyPr>
          <a:lstStyle/>
          <a:p>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quyết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20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2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8">
                                            <p:txEl>
                                              <p:pRg st="0" end="0"/>
                                            </p:txEl>
                                          </p:spTgt>
                                        </p:tgtEl>
                                      </p:cBhvr>
                                    </p:animEffect>
                                    <p:animScale>
                                      <p:cBhvr>
                                        <p:cTn id="32" dur="250" autoRev="1" fill="hold"/>
                                        <p:tgtEl>
                                          <p:spTgt spid="8">
                                            <p:txEl>
                                              <p:pRg st="0" end="0"/>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7" presetClass="emph" presetSubtype="0" fill="remove" nodeType="clickEffect">
                                  <p:stCondLst>
                                    <p:cond delay="0"/>
                                  </p:stCondLst>
                                  <p:childTnLst>
                                    <p:animClr clrSpc="rgb" dir="cw">
                                      <p:cBhvr override="childStyle">
                                        <p:cTn id="36" dur="250" autoRev="1" fill="remove"/>
                                        <p:tgtEl>
                                          <p:spTgt spid="3">
                                            <p:txEl>
                                              <p:pRg st="0" end="0"/>
                                            </p:txEl>
                                          </p:spTgt>
                                        </p:tgtEl>
                                        <p:attrNameLst>
                                          <p:attrName>style.color</p:attrName>
                                        </p:attrNameLst>
                                      </p:cBhvr>
                                      <p:to>
                                        <a:schemeClr val="bg1"/>
                                      </p:to>
                                    </p:animClr>
                                    <p:animClr clrSpc="rgb" dir="cw">
                                      <p:cBhvr>
                                        <p:cTn id="37" dur="250" autoRev="1" fill="remove"/>
                                        <p:tgtEl>
                                          <p:spTgt spid="3">
                                            <p:txEl>
                                              <p:pRg st="0" end="0"/>
                                            </p:txEl>
                                          </p:spTgt>
                                        </p:tgtEl>
                                        <p:attrNameLst>
                                          <p:attrName>fillcolor</p:attrName>
                                        </p:attrNameLst>
                                      </p:cBhvr>
                                      <p:to>
                                        <a:schemeClr val="bg1"/>
                                      </p:to>
                                    </p:animClr>
                                    <p:set>
                                      <p:cBhvr>
                                        <p:cTn id="38" dur="250" autoRev="1" fill="remove"/>
                                        <p:tgtEl>
                                          <p:spTgt spid="3">
                                            <p:txEl>
                                              <p:pRg st="0" end="0"/>
                                            </p:txEl>
                                          </p:spTgt>
                                        </p:tgtEl>
                                        <p:attrNameLst>
                                          <p:attrName>fill.type</p:attrName>
                                        </p:attrNameLst>
                                      </p:cBhvr>
                                      <p:to>
                                        <p:strVal val="solid"/>
                                      </p:to>
                                    </p:set>
                                    <p:set>
                                      <p:cBhvr>
                                        <p:cTn id="39" dur="250" autoRev="1" fill="remove"/>
                                        <p:tgtEl>
                                          <p:spTgt spid="3">
                                            <p:txEl>
                                              <p:pRg st="0" end="0"/>
                                            </p:txEl>
                                          </p:spTgt>
                                        </p:tgtEl>
                                        <p:attrNameLst>
                                          <p:attrName>fill.on</p:attrName>
                                        </p:attrNameLst>
                                      </p:cBhvr>
                                      <p:to>
                                        <p:strVal val="true"/>
                                      </p:to>
                                    </p:set>
                                  </p:childTnLst>
                                </p:cTn>
                              </p:par>
                              <p:par>
                                <p:cTn id="40" presetID="27" presetClass="emph" presetSubtype="0" fill="remove" nodeType="withEffect">
                                  <p:stCondLst>
                                    <p:cond delay="0"/>
                                  </p:stCondLst>
                                  <p:childTnLst>
                                    <p:animClr clrSpc="rgb" dir="cw">
                                      <p:cBhvr override="childStyle">
                                        <p:cTn id="41" dur="250" autoRev="1" fill="remove"/>
                                        <p:tgtEl>
                                          <p:spTgt spid="3">
                                            <p:txEl>
                                              <p:pRg st="1" end="1"/>
                                            </p:txEl>
                                          </p:spTgt>
                                        </p:tgtEl>
                                        <p:attrNameLst>
                                          <p:attrName>style.color</p:attrName>
                                        </p:attrNameLst>
                                      </p:cBhvr>
                                      <p:to>
                                        <a:schemeClr val="bg1"/>
                                      </p:to>
                                    </p:animClr>
                                    <p:animClr clrSpc="rgb" dir="cw">
                                      <p:cBhvr>
                                        <p:cTn id="42" dur="250" autoRev="1" fill="remove"/>
                                        <p:tgtEl>
                                          <p:spTgt spid="3">
                                            <p:txEl>
                                              <p:pRg st="1" end="1"/>
                                            </p:txEl>
                                          </p:spTgt>
                                        </p:tgtEl>
                                        <p:attrNameLst>
                                          <p:attrName>fillcolor</p:attrName>
                                        </p:attrNameLst>
                                      </p:cBhvr>
                                      <p:to>
                                        <a:schemeClr val="bg1"/>
                                      </p:to>
                                    </p:animClr>
                                    <p:set>
                                      <p:cBhvr>
                                        <p:cTn id="43" dur="250" autoRev="1" fill="remove"/>
                                        <p:tgtEl>
                                          <p:spTgt spid="3">
                                            <p:txEl>
                                              <p:pRg st="1" end="1"/>
                                            </p:txEl>
                                          </p:spTgt>
                                        </p:tgtEl>
                                        <p:attrNameLst>
                                          <p:attrName>fill.type</p:attrName>
                                        </p:attrNameLst>
                                      </p:cBhvr>
                                      <p:to>
                                        <p:strVal val="solid"/>
                                      </p:to>
                                    </p:set>
                                    <p:set>
                                      <p:cBhvr>
                                        <p:cTn id="44" dur="250" autoRev="1" fill="remove"/>
                                        <p:tgtEl>
                                          <p:spTgt spid="3">
                                            <p:txEl>
                                              <p:pRg st="1" end="1"/>
                                            </p:txEl>
                                          </p:spTgt>
                                        </p:tgtEl>
                                        <p:attrNameLst>
                                          <p:attrName>fill.on</p:attrName>
                                        </p:attrNameLst>
                                      </p:cBhvr>
                                      <p:to>
                                        <p:strVal val="true"/>
                                      </p:to>
                                    </p:set>
                                  </p:childTnLst>
                                </p:cTn>
                              </p:par>
                              <p:par>
                                <p:cTn id="45" presetID="27" presetClass="emph" presetSubtype="0" fill="remove" nodeType="withEffect">
                                  <p:stCondLst>
                                    <p:cond delay="0"/>
                                  </p:stCondLst>
                                  <p:childTnLst>
                                    <p:animClr clrSpc="rgb" dir="cw">
                                      <p:cBhvr override="childStyle">
                                        <p:cTn id="46" dur="250" autoRev="1" fill="remove"/>
                                        <p:tgtEl>
                                          <p:spTgt spid="3">
                                            <p:txEl>
                                              <p:pRg st="2" end="2"/>
                                            </p:txEl>
                                          </p:spTgt>
                                        </p:tgtEl>
                                        <p:attrNameLst>
                                          <p:attrName>style.color</p:attrName>
                                        </p:attrNameLst>
                                      </p:cBhvr>
                                      <p:to>
                                        <a:schemeClr val="bg1"/>
                                      </p:to>
                                    </p:animClr>
                                    <p:animClr clrSpc="rgb" dir="cw">
                                      <p:cBhvr>
                                        <p:cTn id="47" dur="250" autoRev="1" fill="remove"/>
                                        <p:tgtEl>
                                          <p:spTgt spid="3">
                                            <p:txEl>
                                              <p:pRg st="2" end="2"/>
                                            </p:txEl>
                                          </p:spTgt>
                                        </p:tgtEl>
                                        <p:attrNameLst>
                                          <p:attrName>fillcolor</p:attrName>
                                        </p:attrNameLst>
                                      </p:cBhvr>
                                      <p:to>
                                        <a:schemeClr val="bg1"/>
                                      </p:to>
                                    </p:animClr>
                                    <p:set>
                                      <p:cBhvr>
                                        <p:cTn id="48" dur="250" autoRev="1" fill="remove"/>
                                        <p:tgtEl>
                                          <p:spTgt spid="3">
                                            <p:txEl>
                                              <p:pRg st="2" end="2"/>
                                            </p:txEl>
                                          </p:spTgt>
                                        </p:tgtEl>
                                        <p:attrNameLst>
                                          <p:attrName>fill.type</p:attrName>
                                        </p:attrNameLst>
                                      </p:cBhvr>
                                      <p:to>
                                        <p:strVal val="solid"/>
                                      </p:to>
                                    </p:set>
                                    <p:set>
                                      <p:cBhvr>
                                        <p:cTn id="49" dur="250" autoRev="1" fill="remove"/>
                                        <p:tgtEl>
                                          <p:spTgt spid="3">
                                            <p:txEl>
                                              <p:pRg st="2" end="2"/>
                                            </p:txEl>
                                          </p:spTgt>
                                        </p:tgtEl>
                                        <p:attrNameLst>
                                          <p:attrName>fill.on</p:attrName>
                                        </p:attrNameLst>
                                      </p:cBhvr>
                                      <p:to>
                                        <p:strVal val="true"/>
                                      </p:to>
                                    </p:set>
                                  </p:childTnLst>
                                </p:cTn>
                              </p:par>
                              <p:par>
                                <p:cTn id="50" presetID="27" presetClass="emph" presetSubtype="0" fill="remove" nodeType="withEffect">
                                  <p:stCondLst>
                                    <p:cond delay="0"/>
                                  </p:stCondLst>
                                  <p:childTnLst>
                                    <p:animClr clrSpc="rgb" dir="cw">
                                      <p:cBhvr override="childStyle">
                                        <p:cTn id="51" dur="250" autoRev="1" fill="remove"/>
                                        <p:tgtEl>
                                          <p:spTgt spid="3">
                                            <p:txEl>
                                              <p:pRg st="3" end="3"/>
                                            </p:txEl>
                                          </p:spTgt>
                                        </p:tgtEl>
                                        <p:attrNameLst>
                                          <p:attrName>style.color</p:attrName>
                                        </p:attrNameLst>
                                      </p:cBhvr>
                                      <p:to>
                                        <a:schemeClr val="bg1"/>
                                      </p:to>
                                    </p:animClr>
                                    <p:animClr clrSpc="rgb" dir="cw">
                                      <p:cBhvr>
                                        <p:cTn id="52" dur="250" autoRev="1" fill="remove"/>
                                        <p:tgtEl>
                                          <p:spTgt spid="3">
                                            <p:txEl>
                                              <p:pRg st="3" end="3"/>
                                            </p:txEl>
                                          </p:spTgt>
                                        </p:tgtEl>
                                        <p:attrNameLst>
                                          <p:attrName>fillcolor</p:attrName>
                                        </p:attrNameLst>
                                      </p:cBhvr>
                                      <p:to>
                                        <a:schemeClr val="bg1"/>
                                      </p:to>
                                    </p:animClr>
                                    <p:set>
                                      <p:cBhvr>
                                        <p:cTn id="53" dur="250" autoRev="1" fill="remove"/>
                                        <p:tgtEl>
                                          <p:spTgt spid="3">
                                            <p:txEl>
                                              <p:pRg st="3" end="3"/>
                                            </p:txEl>
                                          </p:spTgt>
                                        </p:tgtEl>
                                        <p:attrNameLst>
                                          <p:attrName>fill.type</p:attrName>
                                        </p:attrNameLst>
                                      </p:cBhvr>
                                      <p:to>
                                        <p:strVal val="solid"/>
                                      </p:to>
                                    </p:set>
                                    <p:set>
                                      <p:cBhvr>
                                        <p:cTn id="54" dur="250" autoRev="1" fill="remove"/>
                                        <p:tgtEl>
                                          <p:spTgt spid="3">
                                            <p:txEl>
                                              <p:pRg st="3" end="3"/>
                                            </p:txEl>
                                          </p:spTgt>
                                        </p:tgtEl>
                                        <p:attrNameLst>
                                          <p:attrName>fill.on</p:attrName>
                                        </p:attrNameLst>
                                      </p:cBhvr>
                                      <p:to>
                                        <p:strVal val="true"/>
                                      </p:to>
                                    </p:set>
                                  </p:childTnLst>
                                </p:cTn>
                              </p:par>
                              <p:par>
                                <p:cTn id="55" presetID="27" presetClass="emph" presetSubtype="0" fill="remove" nodeType="withEffect">
                                  <p:stCondLst>
                                    <p:cond delay="0"/>
                                  </p:stCondLst>
                                  <p:childTnLst>
                                    <p:animClr clrSpc="rgb" dir="cw">
                                      <p:cBhvr override="childStyle">
                                        <p:cTn id="56" dur="250" autoRev="1" fill="remove"/>
                                        <p:tgtEl>
                                          <p:spTgt spid="3">
                                            <p:txEl>
                                              <p:pRg st="4" end="4"/>
                                            </p:txEl>
                                          </p:spTgt>
                                        </p:tgtEl>
                                        <p:attrNameLst>
                                          <p:attrName>style.color</p:attrName>
                                        </p:attrNameLst>
                                      </p:cBhvr>
                                      <p:to>
                                        <a:schemeClr val="bg1"/>
                                      </p:to>
                                    </p:animClr>
                                    <p:animClr clrSpc="rgb" dir="cw">
                                      <p:cBhvr>
                                        <p:cTn id="57" dur="250" autoRev="1" fill="remove"/>
                                        <p:tgtEl>
                                          <p:spTgt spid="3">
                                            <p:txEl>
                                              <p:pRg st="4" end="4"/>
                                            </p:txEl>
                                          </p:spTgt>
                                        </p:tgtEl>
                                        <p:attrNameLst>
                                          <p:attrName>fillcolor</p:attrName>
                                        </p:attrNameLst>
                                      </p:cBhvr>
                                      <p:to>
                                        <a:schemeClr val="bg1"/>
                                      </p:to>
                                    </p:animClr>
                                    <p:set>
                                      <p:cBhvr>
                                        <p:cTn id="58" dur="250" autoRev="1" fill="remove"/>
                                        <p:tgtEl>
                                          <p:spTgt spid="3">
                                            <p:txEl>
                                              <p:pRg st="4" end="4"/>
                                            </p:txEl>
                                          </p:spTgt>
                                        </p:tgtEl>
                                        <p:attrNameLst>
                                          <p:attrName>fill.type</p:attrName>
                                        </p:attrNameLst>
                                      </p:cBhvr>
                                      <p:to>
                                        <p:strVal val="solid"/>
                                      </p:to>
                                    </p:set>
                                    <p:set>
                                      <p:cBhvr>
                                        <p:cTn id="59"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47253" y="304800"/>
            <a:ext cx="1659133" cy="3080113"/>
          </a:xfrm>
          <a:solidFill>
            <a:schemeClr val="accent2">
              <a:lumMod val="75000"/>
            </a:schemeClr>
          </a:solidFill>
        </p:spPr>
        <p:txBody>
          <a:bodyPr>
            <a:noAutofit/>
          </a:bodyPr>
          <a:lstStyle/>
          <a:p>
            <a:pPr marL="257175" indent="-257175">
              <a:buFontTx/>
              <a:buChar char="-"/>
            </a:pPr>
            <a:r>
              <a:rPr lang="en-US" sz="1800" b="1" i="1" dirty="0" err="1">
                <a:latin typeface="Times New Roman" panose="02020603050405020304" pitchFamily="18" charset="0"/>
                <a:cs typeface="Times New Roman" panose="02020603050405020304" pitchFamily="18" charset="0"/>
              </a:rPr>
              <a:t>Tiếp</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hồ</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sơ</a:t>
            </a:r>
            <a:r>
              <a:rPr lang="en-US" sz="1800" b="1" i="1" dirty="0">
                <a:latin typeface="Times New Roman" panose="02020603050405020304" pitchFamily="18" charset="0"/>
                <a:cs typeface="Times New Roman" panose="02020603050405020304" pitchFamily="18" charset="0"/>
              </a:rPr>
              <a:t>;</a:t>
            </a:r>
          </a:p>
          <a:p>
            <a:pPr marL="257175" indent="-257175">
              <a:buFontTx/>
              <a:buChar char="-"/>
            </a:pPr>
            <a:r>
              <a:rPr lang="en-US" sz="1800" b="1" i="1" dirty="0" err="1">
                <a:latin typeface="Times New Roman" panose="02020603050405020304" pitchFamily="18" charset="0"/>
                <a:cs typeface="Times New Roman" panose="02020603050405020304" pitchFamily="18" charset="0"/>
              </a:rPr>
              <a:t>Xem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xét</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thẩm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định</a:t>
            </a:r>
            <a:r>
              <a:rPr lang="en-US" sz="1800" b="1" i="1"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tượng</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a:t>
            </a:r>
          </a:p>
        </p:txBody>
      </p:sp>
      <p:sp>
        <p:nvSpPr>
          <p:cNvPr id="5" name="Right Arrow 4"/>
          <p:cNvSpPr/>
          <p:nvPr/>
        </p:nvSpPr>
        <p:spPr>
          <a:xfrm>
            <a:off x="2119820" y="1933752"/>
            <a:ext cx="602756" cy="73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70661365"/>
              </p:ext>
            </p:extLst>
          </p:nvPr>
        </p:nvGraphicFramePr>
        <p:xfrm>
          <a:off x="2667000" y="304800"/>
          <a:ext cx="1455111" cy="4716658"/>
        </p:xfrm>
        <a:graphic>
          <a:graphicData uri="http://schemas.openxmlformats.org/drawingml/2006/table">
            <a:tbl>
              <a:tblPr>
                <a:tableStyleId>{5C22544A-7EE6-4342-B048-85BDC9FD1C3A}</a:tableStyleId>
              </a:tblPr>
              <a:tblGrid>
                <a:gridCol w="1455111">
                  <a:extLst>
                    <a:ext uri="{9D8B030D-6E8A-4147-A177-3AD203B41FA5}">
                      <a16:colId xmlns:a16="http://schemas.microsoft.com/office/drawing/2014/main" val="446480041"/>
                    </a:ext>
                  </a:extLst>
                </a:gridCol>
              </a:tblGrid>
              <a:tr h="4716658">
                <a:tc>
                  <a:txBody>
                    <a:bodyPr/>
                    <a:lstStyle/>
                    <a:p>
                      <a:pPr marL="285750" indent="-285750" algn="just">
                        <a:lnSpc>
                          <a:spcPts val="1700"/>
                        </a:lnSpc>
                        <a:spcBef>
                          <a:spcPts val="600"/>
                        </a:spcBef>
                        <a:spcAft>
                          <a:spcPts val="0"/>
                        </a:spcAft>
                        <a:buFontTx/>
                        <a:buChar char="-"/>
                      </a:pPr>
                      <a:endParaRPr lang="nl-NL" sz="1100" dirty="0">
                        <a:effectLst/>
                      </a:endParaRPr>
                    </a:p>
                    <a:p>
                      <a:pPr marL="0" indent="0" algn="just">
                        <a:lnSpc>
                          <a:spcPts val="1700"/>
                        </a:lnSpc>
                        <a:spcBef>
                          <a:spcPts val="600"/>
                        </a:spcBef>
                        <a:spcAft>
                          <a:spcPts val="0"/>
                        </a:spcAft>
                        <a:buFontTx/>
                        <a:buNone/>
                      </a:pPr>
                      <a:r>
                        <a:rPr lang="nl-NL" sz="1500" dirty="0">
                          <a:effectLst/>
                          <a:latin typeface="Times New Roman" panose="02020603050405020304" pitchFamily="18" charset="0"/>
                          <a:cs typeface="Times New Roman" panose="02020603050405020304" pitchFamily="18" charset="0"/>
                        </a:rPr>
                        <a:t>- </a:t>
                      </a:r>
                      <a:r>
                        <a:rPr lang="nl-NL" sz="1800" dirty="0">
                          <a:effectLst/>
                          <a:latin typeface="Times New Roman" panose="02020603050405020304" pitchFamily="18" charset="0"/>
                          <a:cs typeface="Times New Roman" panose="02020603050405020304" pitchFamily="18" charset="0"/>
                        </a:rPr>
                        <a:t>Công khai nội dung báo cáo đề xuất cấp giấy phép môi trường trên trang thông tin điện tử của UBND cấp huyện.</a:t>
                      </a:r>
                    </a:p>
                    <a:p>
                      <a:pPr marL="0" indent="0" algn="just">
                        <a:lnSpc>
                          <a:spcPts val="1700"/>
                        </a:lnSpc>
                        <a:spcBef>
                          <a:spcPts val="600"/>
                        </a:spcBef>
                        <a:spcAft>
                          <a:spcPts val="0"/>
                        </a:spcAft>
                        <a:buFontTx/>
                        <a:buNone/>
                      </a:pPr>
                      <a:r>
                        <a:rPr lang="nl-NL" sz="1800" kern="1200" dirty="0">
                          <a:solidFill>
                            <a:schemeClr val="dk1"/>
                          </a:solidFill>
                          <a:effectLst/>
                          <a:latin typeface="Times New Roman" panose="02020603050405020304" pitchFamily="18" charset="0"/>
                          <a:ea typeface="+mn-ea"/>
                          <a:cs typeface="Times New Roman" panose="02020603050405020304" pitchFamily="18" charset="0"/>
                        </a:rPr>
                        <a:t>- Gửi Văn bản tham vấn ý kiến cơ quan quản lý công trình thủy lợi, cơ quan tổ chức có liên quan (nếu cần)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226444737"/>
                  </a:ext>
                </a:extLst>
              </a:tr>
            </a:tbl>
          </a:graphicData>
        </a:graphic>
      </p:graphicFrame>
      <p:sp>
        <p:nvSpPr>
          <p:cNvPr id="8" name="Rectangle 7"/>
          <p:cNvSpPr/>
          <p:nvPr/>
        </p:nvSpPr>
        <p:spPr>
          <a:xfrm>
            <a:off x="4732557" y="1514919"/>
            <a:ext cx="862966" cy="2862322"/>
          </a:xfrm>
          <a:prstGeom prst="rect">
            <a:avLst/>
          </a:prstGeom>
          <a:solidFill>
            <a:schemeClr val="accent3">
              <a:lumMod val="75000"/>
            </a:schemeClr>
          </a:solidFill>
        </p:spPr>
        <p:txBody>
          <a:bodyPr wrap="square">
            <a:spAutoFit/>
          </a:bodyPr>
          <a:lstStyle/>
          <a:p>
            <a:r>
              <a:rPr lang="nl-NL" dirty="0">
                <a:latin typeface="Times New Roman" panose="02020603050405020304" pitchFamily="18" charset="0"/>
                <a:ea typeface="Calibri" panose="020F0502020204030204" pitchFamily="34" charset="0"/>
              </a:rPr>
              <a:t>Ban hành quyết định thành lập tổ thẩm định/tổ kiểm tra</a:t>
            </a:r>
            <a:endParaRPr lang="en-US" dirty="0"/>
          </a:p>
        </p:txBody>
      </p:sp>
      <p:sp>
        <p:nvSpPr>
          <p:cNvPr id="9" name="Rectangle 8"/>
          <p:cNvSpPr/>
          <p:nvPr/>
        </p:nvSpPr>
        <p:spPr>
          <a:xfrm>
            <a:off x="6350371" y="1284086"/>
            <a:ext cx="1068321" cy="3416320"/>
          </a:xfrm>
          <a:prstGeom prst="rect">
            <a:avLst/>
          </a:prstGeom>
          <a:solidFill>
            <a:schemeClr val="accent4">
              <a:lumMod val="60000"/>
              <a:lumOff val="40000"/>
            </a:schemeClr>
          </a:solidFill>
        </p:spPr>
        <p:txBody>
          <a:bodyPr wrap="square">
            <a:spAutoFit/>
          </a:bodyPr>
          <a:lstStyle/>
          <a:p>
            <a:r>
              <a:rPr lang="en-US" dirty="0" err="1">
                <a:latin typeface="Times New Roman" panose="02020603050405020304" pitchFamily="18" charset="0"/>
                <a:ea typeface="Calibri" panose="020F0502020204030204" pitchFamily="34" charset="0"/>
              </a:rPr>
              <a:t>Tổ</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chức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thẩm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định</a:t>
            </a:r>
            <a:r>
              <a:rPr lang="en-US" dirty="0">
                <a:latin typeface="Times New Roman" panose="02020603050405020304" pitchFamily="18" charset="0"/>
                <a:ea typeface="Calibri" panose="020F0502020204030204" pitchFamily="34" charset="0"/>
              </a:rPr>
              <a:t>/</a:t>
            </a:r>
            <a:r>
              <a:rPr lang="en-US" dirty="0" err="1">
                <a:latin typeface="Times New Roman" panose="02020603050405020304" pitchFamily="18" charset="0"/>
                <a:ea typeface="Calibri" panose="020F0502020204030204" pitchFamily="34" charset="0"/>
              </a:rPr>
              <a:t>kiểm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nghiên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cứu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hồ</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sơ</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và</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khảo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sát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hoặc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kiểm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thực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tế</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nếu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có</a:t>
            </a:r>
            <a:r>
              <a:rPr lang="en-US" dirty="0">
                <a:latin typeface="Times New Roman" panose="02020603050405020304" pitchFamily="18" charset="0"/>
                <a:ea typeface="Calibri" panose="020F0502020204030204" pitchFamily="34" charset="0"/>
              </a:rPr>
              <a:t>)</a:t>
            </a:r>
            <a:endParaRPr lang="en-US" dirty="0"/>
          </a:p>
        </p:txBody>
      </p:sp>
      <p:sp>
        <p:nvSpPr>
          <p:cNvPr id="10" name="Rectangle 9"/>
          <p:cNvSpPr/>
          <p:nvPr/>
        </p:nvSpPr>
        <p:spPr>
          <a:xfrm>
            <a:off x="7984723" y="1168669"/>
            <a:ext cx="917384" cy="4247317"/>
          </a:xfrm>
          <a:prstGeom prst="rect">
            <a:avLst/>
          </a:prstGeom>
          <a:solidFill>
            <a:schemeClr val="accent6">
              <a:lumMod val="60000"/>
              <a:lumOff val="40000"/>
            </a:schemeClr>
          </a:solidFill>
        </p:spPr>
        <p:txBody>
          <a:bodyPr wrap="square">
            <a:spAutoFit/>
          </a:bodyPr>
          <a:lstStyle/>
          <a:p>
            <a:r>
              <a:rPr lang="en-US" dirty="0" err="1">
                <a:latin typeface="Times New Roman" panose="02020603050405020304" pitchFamily="18" charset="0"/>
                <a:ea typeface="Calibri" panose="020F0502020204030204" pitchFamily="34" charset="0"/>
              </a:rPr>
              <a:t>Rà</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soát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nội</a:t>
            </a:r>
            <a:r>
              <a:rPr lang="en-US" dirty="0">
                <a:latin typeface="Times New Roman" panose="02020603050405020304" pitchFamily="18" charset="0"/>
                <a:ea typeface="Calibri" panose="020F0502020204030204" pitchFamily="34" charset="0"/>
              </a:rPr>
              <a:t> dung </a:t>
            </a:r>
            <a:r>
              <a:rPr lang="en-US" dirty="0" err="1">
                <a:latin typeface="Times New Roman" panose="02020603050405020304" pitchFamily="18" charset="0"/>
                <a:ea typeface="Calibri" panose="020F0502020204030204" pitchFamily="34" charset="0"/>
              </a:rPr>
              <a:t>hồ</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sơ</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theo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kết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quả</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thẩm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định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và</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mưu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cấp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Giấy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phép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môi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trường</a:t>
            </a:r>
            <a:r>
              <a:rPr lang="en-US" dirty="0">
                <a:latin typeface="Times New Roman" panose="02020603050405020304" pitchFamily="18" charset="0"/>
                <a:ea typeface="Calibri" panose="020F0502020204030204" pitchFamily="34" charset="0"/>
              </a:rPr>
              <a:t> </a:t>
            </a:r>
            <a:endParaRPr lang="en-US" dirty="0"/>
          </a:p>
        </p:txBody>
      </p:sp>
      <p:sp>
        <p:nvSpPr>
          <p:cNvPr id="11" name="Right Arrow 10"/>
          <p:cNvSpPr/>
          <p:nvPr/>
        </p:nvSpPr>
        <p:spPr>
          <a:xfrm>
            <a:off x="7418691" y="1992533"/>
            <a:ext cx="635713" cy="602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620249" y="1992533"/>
            <a:ext cx="705395" cy="602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088341" y="2007229"/>
            <a:ext cx="630782" cy="58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479505"/>
            <a:ext cx="9144000" cy="1477328"/>
          </a:xfrm>
          <a:prstGeom prst="rect">
            <a:avLst/>
          </a:prstGeom>
          <a:solidFill>
            <a:schemeClr val="accent1"/>
          </a:solidFill>
        </p:spPr>
        <p:txBody>
          <a:bodyPr wrap="square">
            <a:spAutoFit/>
          </a:bodyPr>
          <a:lstStyle/>
          <a:p>
            <a:r>
              <a:rPr lang="en-AU" sz="2400" dirty="0" err="1">
                <a:latin typeface="Times New Roman" panose="02020603050405020304" pitchFamily="18" charset="0"/>
                <a:ea typeface="Calibri" panose="020F0502020204030204" pitchFamily="34" charset="0"/>
              </a:rPr>
              <a:t>Lưu</a:t>
            </a:r>
            <a:r>
              <a:rPr lang="en-AU" sz="2400" dirty="0">
                <a:latin typeface="Times New Roman" panose="02020603050405020304" pitchFamily="18" charset="0"/>
                <a:ea typeface="Calibri" panose="020F0502020204030204" pitchFamily="34" charset="0"/>
              </a:rPr>
              <a:t> ý: </a:t>
            </a:r>
          </a:p>
          <a:p>
            <a:pPr marL="214313" indent="-214313">
              <a:buFontTx/>
              <a:buChar char="-"/>
            </a:pPr>
            <a:r>
              <a:rPr lang="en-AU" sz="2400" dirty="0" err="1">
                <a:latin typeface="Times New Roman" panose="02020603050405020304" pitchFamily="18" charset="0"/>
                <a:ea typeface="Calibri" panose="020F0502020204030204" pitchFamily="34" charset="0"/>
              </a:rPr>
              <a:t>Các</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biểu</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mẫu</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sử</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dụng</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trong</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quá</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trình</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thực</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hiện</a:t>
            </a:r>
            <a:r>
              <a:rPr lang="en-AU" sz="2400" dirty="0">
                <a:latin typeface="Times New Roman" panose="02020603050405020304" pitchFamily="18" charset="0"/>
                <a:ea typeface="Calibri" panose="020F0502020204030204" pitchFamily="34" charset="0"/>
              </a:rPr>
              <a:t> TTHC </a:t>
            </a:r>
            <a:r>
              <a:rPr lang="en-AU" sz="2400" dirty="0" err="1">
                <a:latin typeface="Times New Roman" panose="02020603050405020304" pitchFamily="18" charset="0"/>
                <a:ea typeface="Calibri" panose="020F0502020204030204" pitchFamily="34" charset="0"/>
              </a:rPr>
              <a:t>được</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quy</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định</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tại</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Nghị</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định</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số</a:t>
            </a:r>
            <a:r>
              <a:rPr lang="en-AU" sz="2400" dirty="0">
                <a:latin typeface="Times New Roman" panose="02020603050405020304" pitchFamily="18" charset="0"/>
                <a:ea typeface="Calibri" panose="020F0502020204030204" pitchFamily="34" charset="0"/>
              </a:rPr>
              <a:t> 08/2022/NĐ-CP </a:t>
            </a:r>
            <a:r>
              <a:rPr lang="en-AU" sz="2400" dirty="0" err="1">
                <a:latin typeface="Times New Roman" panose="02020603050405020304" pitchFamily="18" charset="0"/>
                <a:ea typeface="Calibri" panose="020F0502020204030204" pitchFamily="34" charset="0"/>
              </a:rPr>
              <a:t>ngày</a:t>
            </a:r>
            <a:r>
              <a:rPr lang="en-AU" sz="2400" dirty="0">
                <a:latin typeface="Times New Roman" panose="02020603050405020304" pitchFamily="18" charset="0"/>
                <a:ea typeface="Calibri" panose="020F0502020204030204" pitchFamily="34" charset="0"/>
              </a:rPr>
              <a:t> 10/01/2022 </a:t>
            </a:r>
            <a:r>
              <a:rPr lang="en-AU" sz="2400" dirty="0" err="1">
                <a:latin typeface="Times New Roman" panose="02020603050405020304" pitchFamily="18" charset="0"/>
                <a:ea typeface="Calibri" panose="020F0502020204030204" pitchFamily="34" charset="0"/>
              </a:rPr>
              <a:t>của</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Chính</a:t>
            </a:r>
            <a:r>
              <a:rPr lang="en-AU" sz="2400" dirty="0">
                <a:latin typeface="Times New Roman" panose="02020603050405020304" pitchFamily="18" charset="0"/>
                <a:ea typeface="Calibri" panose="020F0502020204030204" pitchFamily="34" charset="0"/>
              </a:rPr>
              <a:t> </a:t>
            </a:r>
            <a:r>
              <a:rPr lang="en-AU" sz="2400" dirty="0" err="1">
                <a:latin typeface="Times New Roman" panose="02020603050405020304" pitchFamily="18" charset="0"/>
                <a:ea typeface="Calibri" panose="020F0502020204030204" pitchFamily="34" charset="0"/>
              </a:rPr>
              <a:t>phủ</a:t>
            </a:r>
            <a:r>
              <a:rPr lang="en-AU" sz="2400" dirty="0">
                <a:latin typeface="Times New Roman" panose="02020603050405020304" pitchFamily="18" charset="0"/>
                <a:ea typeface="Calibri" panose="020F0502020204030204" pitchFamily="34" charset="0"/>
              </a:rPr>
              <a:t>.</a:t>
            </a:r>
          </a:p>
          <a:p>
            <a:endParaRPr lang="en-US" dirty="0"/>
          </a:p>
        </p:txBody>
      </p:sp>
    </p:spTree>
    <p:extLst>
      <p:ext uri="{BB962C8B-B14F-4D97-AF65-F5344CB8AC3E}">
        <p14:creationId xmlns:p14="http://schemas.microsoft.com/office/powerpoint/2010/main" val="603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xEl>
                                              <p:pRg st="0" end="0"/>
                                            </p:txEl>
                                          </p:spTgt>
                                        </p:tgtEl>
                                        <p:attrNameLst>
                                          <p:attrName>style.color</p:attrName>
                                        </p:attrNameLst>
                                      </p:cBhvr>
                                      <p:to>
                                        <a:schemeClr val="bg1"/>
                                      </p:to>
                                    </p:animClr>
                                    <p:animClr clrSpc="rgb" dir="cw">
                                      <p:cBhvr>
                                        <p:cTn id="7" dur="250" autoRev="1" fill="remove"/>
                                        <p:tgtEl>
                                          <p:spTgt spid="4">
                                            <p:txEl>
                                              <p:pRg st="0" end="0"/>
                                            </p:txEl>
                                          </p:spTgt>
                                        </p:tgtEl>
                                        <p:attrNameLst>
                                          <p:attrName>fillcolor</p:attrName>
                                        </p:attrNameLst>
                                      </p:cBhvr>
                                      <p:to>
                                        <a:schemeClr val="bg1"/>
                                      </p:to>
                                    </p:animClr>
                                    <p:set>
                                      <p:cBhvr>
                                        <p:cTn id="8" dur="250" autoRev="1" fill="remove"/>
                                        <p:tgtEl>
                                          <p:spTgt spid="4">
                                            <p:txEl>
                                              <p:pRg st="0" end="0"/>
                                            </p:txEl>
                                          </p:spTgt>
                                        </p:tgtEl>
                                        <p:attrNameLst>
                                          <p:attrName>fill.type</p:attrName>
                                        </p:attrNameLst>
                                      </p:cBhvr>
                                      <p:to>
                                        <p:strVal val="solid"/>
                                      </p:to>
                                    </p:set>
                                    <p:set>
                                      <p:cBhvr>
                                        <p:cTn id="9" dur="250" autoRev="1" fill="remove"/>
                                        <p:tgtEl>
                                          <p:spTgt spid="4">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4">
                                            <p:txEl>
                                              <p:pRg st="1" end="1"/>
                                            </p:txEl>
                                          </p:spTgt>
                                        </p:tgtEl>
                                        <p:attrNameLst>
                                          <p:attrName>style.color</p:attrName>
                                        </p:attrNameLst>
                                      </p:cBhvr>
                                      <p:to>
                                        <a:schemeClr val="bg1"/>
                                      </p:to>
                                    </p:animClr>
                                    <p:animClr clrSpc="rgb" dir="cw">
                                      <p:cBhvr>
                                        <p:cTn id="12" dur="250" autoRev="1" fill="remove"/>
                                        <p:tgtEl>
                                          <p:spTgt spid="4">
                                            <p:txEl>
                                              <p:pRg st="1" end="1"/>
                                            </p:txEl>
                                          </p:spTgt>
                                        </p:tgtEl>
                                        <p:attrNameLst>
                                          <p:attrName>fillcolor</p:attrName>
                                        </p:attrNameLst>
                                      </p:cBhvr>
                                      <p:to>
                                        <a:schemeClr val="bg1"/>
                                      </p:to>
                                    </p:animClr>
                                    <p:set>
                                      <p:cBhvr>
                                        <p:cTn id="13" dur="250" autoRev="1" fill="remove"/>
                                        <p:tgtEl>
                                          <p:spTgt spid="4">
                                            <p:txEl>
                                              <p:pRg st="1" end="1"/>
                                            </p:txEl>
                                          </p:spTgt>
                                        </p:tgtEl>
                                        <p:attrNameLst>
                                          <p:attrName>fill.type</p:attrName>
                                        </p:attrNameLst>
                                      </p:cBhvr>
                                      <p:to>
                                        <p:strVal val="solid"/>
                                      </p:to>
                                    </p:set>
                                    <p:set>
                                      <p:cBhvr>
                                        <p:cTn id="14" dur="250" autoRev="1" fill="remove"/>
                                        <p:tgtEl>
                                          <p:spTgt spid="4">
                                            <p:txEl>
                                              <p:pRg st="1" end="1"/>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4">
                                            <p:txEl>
                                              <p:pRg st="2" end="2"/>
                                            </p:txEl>
                                          </p:spTgt>
                                        </p:tgtEl>
                                        <p:attrNameLst>
                                          <p:attrName>style.color</p:attrName>
                                        </p:attrNameLst>
                                      </p:cBhvr>
                                      <p:to>
                                        <a:schemeClr val="bg1"/>
                                      </p:to>
                                    </p:animClr>
                                    <p:animClr clrSpc="rgb" dir="cw">
                                      <p:cBhvr>
                                        <p:cTn id="17" dur="250" autoRev="1" fill="remove"/>
                                        <p:tgtEl>
                                          <p:spTgt spid="4">
                                            <p:txEl>
                                              <p:pRg st="2" end="2"/>
                                            </p:txEl>
                                          </p:spTgt>
                                        </p:tgtEl>
                                        <p:attrNameLst>
                                          <p:attrName>fillcolor</p:attrName>
                                        </p:attrNameLst>
                                      </p:cBhvr>
                                      <p:to>
                                        <a:schemeClr val="bg1"/>
                                      </p:to>
                                    </p:animClr>
                                    <p:set>
                                      <p:cBhvr>
                                        <p:cTn id="18" dur="250" autoRev="1" fill="remove"/>
                                        <p:tgtEl>
                                          <p:spTgt spid="4">
                                            <p:txEl>
                                              <p:pRg st="2" end="2"/>
                                            </p:txEl>
                                          </p:spTgt>
                                        </p:tgtEl>
                                        <p:attrNameLst>
                                          <p:attrName>fill.type</p:attrName>
                                        </p:attrNameLst>
                                      </p:cBhvr>
                                      <p:to>
                                        <p:strVal val="solid"/>
                                      </p:to>
                                    </p:set>
                                    <p:set>
                                      <p:cBhvr>
                                        <p:cTn id="19" dur="250" autoRev="1" fill="remove"/>
                                        <p:tgtEl>
                                          <p:spTgt spid="4">
                                            <p:txEl>
                                              <p:pRg st="2" end="2"/>
                                            </p:txEl>
                                          </p:spTgt>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4">
                                            <p:txEl>
                                              <p:pRg st="3" end="3"/>
                                            </p:txEl>
                                          </p:spTgt>
                                        </p:tgtEl>
                                        <p:attrNameLst>
                                          <p:attrName>style.color</p:attrName>
                                        </p:attrNameLst>
                                      </p:cBhvr>
                                      <p:to>
                                        <a:schemeClr val="bg1"/>
                                      </p:to>
                                    </p:animClr>
                                    <p:animClr clrSpc="rgb" dir="cw">
                                      <p:cBhvr>
                                        <p:cTn id="22" dur="250" autoRev="1" fill="remove"/>
                                        <p:tgtEl>
                                          <p:spTgt spid="4">
                                            <p:txEl>
                                              <p:pRg st="3" end="3"/>
                                            </p:txEl>
                                          </p:spTgt>
                                        </p:tgtEl>
                                        <p:attrNameLst>
                                          <p:attrName>fillcolor</p:attrName>
                                        </p:attrNameLst>
                                      </p:cBhvr>
                                      <p:to>
                                        <a:schemeClr val="bg1"/>
                                      </p:to>
                                    </p:animClr>
                                    <p:set>
                                      <p:cBhvr>
                                        <p:cTn id="23" dur="250" autoRev="1" fill="remove"/>
                                        <p:tgtEl>
                                          <p:spTgt spid="4">
                                            <p:txEl>
                                              <p:pRg st="3" end="3"/>
                                            </p:txEl>
                                          </p:spTgt>
                                        </p:tgtEl>
                                        <p:attrNameLst>
                                          <p:attrName>fill.type</p:attrName>
                                        </p:attrNameLst>
                                      </p:cBhvr>
                                      <p:to>
                                        <p:strVal val="solid"/>
                                      </p:to>
                                    </p:set>
                                    <p:set>
                                      <p:cBhvr>
                                        <p:cTn id="24" dur="250" autoRev="1" fill="remove"/>
                                        <p:tgtEl>
                                          <p:spTgt spid="4">
                                            <p:txEl>
                                              <p:pRg st="3" end="3"/>
                                            </p:txEl>
                                          </p:spTgt>
                                        </p:tgtEl>
                                        <p:attrNameLst>
                                          <p:attrName>fill.on</p:attrName>
                                        </p:attrNameLst>
                                      </p:cBhvr>
                                      <p:to>
                                        <p:strVal val="true"/>
                                      </p:to>
                                    </p:set>
                                  </p:childTnLst>
                                </p:cTn>
                              </p:par>
                              <p:par>
                                <p:cTn id="25" presetID="27" presetClass="emph" presetSubtype="0" fill="remove" nodeType="withEffect">
                                  <p:stCondLst>
                                    <p:cond delay="0"/>
                                  </p:stCondLst>
                                  <p:childTnLst>
                                    <p:animClr clrSpc="rgb" dir="cw">
                                      <p:cBhvr override="childStyle">
                                        <p:cTn id="26" dur="250" autoRev="1" fill="remove"/>
                                        <p:tgtEl>
                                          <p:spTgt spid="4">
                                            <p:txEl>
                                              <p:pRg st="4" end="4"/>
                                            </p:txEl>
                                          </p:spTgt>
                                        </p:tgtEl>
                                        <p:attrNameLst>
                                          <p:attrName>style.color</p:attrName>
                                        </p:attrNameLst>
                                      </p:cBhvr>
                                      <p:to>
                                        <a:schemeClr val="bg1"/>
                                      </p:to>
                                    </p:animClr>
                                    <p:animClr clrSpc="rgb" dir="cw">
                                      <p:cBhvr>
                                        <p:cTn id="27" dur="250" autoRev="1" fill="remove"/>
                                        <p:tgtEl>
                                          <p:spTgt spid="4">
                                            <p:txEl>
                                              <p:pRg st="4" end="4"/>
                                            </p:txEl>
                                          </p:spTgt>
                                        </p:tgtEl>
                                        <p:attrNameLst>
                                          <p:attrName>fillcolor</p:attrName>
                                        </p:attrNameLst>
                                      </p:cBhvr>
                                      <p:to>
                                        <a:schemeClr val="bg1"/>
                                      </p:to>
                                    </p:animClr>
                                    <p:set>
                                      <p:cBhvr>
                                        <p:cTn id="28" dur="250" autoRev="1" fill="remove"/>
                                        <p:tgtEl>
                                          <p:spTgt spid="4">
                                            <p:txEl>
                                              <p:pRg st="4" end="4"/>
                                            </p:txEl>
                                          </p:spTgt>
                                        </p:tgtEl>
                                        <p:attrNameLst>
                                          <p:attrName>fill.type</p:attrName>
                                        </p:attrNameLst>
                                      </p:cBhvr>
                                      <p:to>
                                        <p:strVal val="solid"/>
                                      </p:to>
                                    </p:set>
                                    <p:set>
                                      <p:cBhvr>
                                        <p:cTn id="29" dur="250" autoRev="1" fill="remove"/>
                                        <p:tgtEl>
                                          <p:spTgt spid="4">
                                            <p:txEl>
                                              <p:pRg st="4" end="4"/>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8">
                                            <p:txEl>
                                              <p:pRg st="0" end="0"/>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2000" fill="hold"/>
                                        <p:tgtEl>
                                          <p:spTgt spid="9">
                                            <p:txEl>
                                              <p:pRg st="0" end="0"/>
                                            </p:txEl>
                                          </p:spTgt>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10">
                                            <p:txEl>
                                              <p:pRg st="0" end="0"/>
                                            </p:txEl>
                                          </p:spTgt>
                                        </p:tgtEl>
                                        <p:attrNameLst>
                                          <p:attrName>ppt_x</p:attrName>
                                          <p:attrName>ppt_y</p:attrName>
                                        </p:attrNameLst>
                                      </p:cBhvr>
                                    </p:animMotion>
                                    <p:animRot by="1500000">
                                      <p:cBhvr>
                                        <p:cTn id="50" dur="125" fill="hold">
                                          <p:stCondLst>
                                            <p:cond delay="0"/>
                                          </p:stCondLst>
                                        </p:cTn>
                                        <p:tgtEl>
                                          <p:spTgt spid="10">
                                            <p:txEl>
                                              <p:pRg st="0" end="0"/>
                                            </p:txEl>
                                          </p:spTgt>
                                        </p:tgtEl>
                                        <p:attrNameLst>
                                          <p:attrName>r</p:attrName>
                                        </p:attrNameLst>
                                      </p:cBhvr>
                                    </p:animRot>
                                    <p:animRot by="-1500000">
                                      <p:cBhvr>
                                        <p:cTn id="51" dur="125" fill="hold">
                                          <p:stCondLst>
                                            <p:cond delay="125"/>
                                          </p:stCondLst>
                                        </p:cTn>
                                        <p:tgtEl>
                                          <p:spTgt spid="10">
                                            <p:txEl>
                                              <p:pRg st="0" end="0"/>
                                            </p:txEl>
                                          </p:spTgt>
                                        </p:tgtEl>
                                        <p:attrNameLst>
                                          <p:attrName>r</p:attrName>
                                        </p:attrNameLst>
                                      </p:cBhvr>
                                    </p:animRot>
                                    <p:animRot by="-1500000">
                                      <p:cBhvr>
                                        <p:cTn id="52" dur="125" fill="hold">
                                          <p:stCondLst>
                                            <p:cond delay="250"/>
                                          </p:stCondLst>
                                        </p:cTn>
                                        <p:tgtEl>
                                          <p:spTgt spid="10">
                                            <p:txEl>
                                              <p:pRg st="0" end="0"/>
                                            </p:txEl>
                                          </p:spTgt>
                                        </p:tgtEl>
                                        <p:attrNameLst>
                                          <p:attrName>r</p:attrName>
                                        </p:attrNameLst>
                                      </p:cBhvr>
                                    </p:animRot>
                                    <p:animRot by="1500000">
                                      <p:cBhvr>
                                        <p:cTn id="53" dur="125" fill="hold">
                                          <p:stCondLst>
                                            <p:cond delay="375"/>
                                          </p:stCondLst>
                                        </p:cTn>
                                        <p:tgtEl>
                                          <p:spTgt spid="10">
                                            <p:txEl>
                                              <p:pRg st="0" end="0"/>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93331"/>
            <a:ext cx="9144000" cy="1537811"/>
          </a:xfrm>
          <a:solidFill>
            <a:schemeClr val="bg1"/>
          </a:solidFill>
        </p:spPr>
        <p:txBody>
          <a:bodyPr>
            <a:normAutofit/>
          </a:bodyPr>
          <a:lstStyle/>
          <a:p>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gồm</a:t>
            </a:r>
            <a:r>
              <a:rPr lang="en-US" b="1"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- 01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a:t>
            </a:r>
            <a:r>
              <a:rPr lang="en-US" dirty="0">
                <a:latin typeface="Times New Roman" panose="02020603050405020304" pitchFamily="18" charset="0"/>
                <a:cs typeface="Times New Roman" panose="02020603050405020304" pitchFamily="18" charset="0"/>
              </a:rPr>
              <a:t> VI ban </a:t>
            </a:r>
            <a:r>
              <a:rPr lang="en-US" dirty="0" err="1">
                <a:latin typeface="Times New Roman" panose="02020603050405020304" pitchFamily="18" charset="0"/>
                <a:cs typeface="Times New Roman" panose="02020603050405020304" pitchFamily="18" charset="0"/>
              </a:rPr>
              <a: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08/2022/NĐ-CP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10/01/2022)</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- 01 bản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59230" y="152400"/>
            <a:ext cx="8115300" cy="954107"/>
          </a:xfrm>
          <a:prstGeom prst="rect">
            <a:avLst/>
          </a:prstGeom>
          <a:solidFill>
            <a:schemeClr val="accent5"/>
          </a:solidFill>
        </p:spPr>
        <p:txBody>
          <a:bodyPr wrap="square">
            <a:spAutoFit/>
          </a:bodyPr>
          <a:lstStyle/>
          <a:p>
            <a:pPr algn="ctr"/>
            <a:r>
              <a:rPr lang="vi-VN" sz="3200" b="1" dirty="0"/>
              <a:t>I</a:t>
            </a:r>
            <a:r>
              <a:rPr lang="en-US" sz="3200" b="1" dirty="0"/>
              <a:t>I</a:t>
            </a:r>
            <a:r>
              <a:rPr lang="vi-VN" sz="3200" b="1" dirty="0"/>
              <a:t>. </a:t>
            </a:r>
            <a:r>
              <a:rPr lang="en-US" sz="3200" b="1" dirty="0">
                <a:latin typeface="Times New Roman" panose="02020603050405020304" pitchFamily="18" charset="0"/>
                <a:cs typeface="Times New Roman" panose="02020603050405020304" pitchFamily="18" charset="0"/>
              </a:rPr>
              <a:t>TRÌNH TỰ TTHC CẤP XÃ</a:t>
            </a:r>
            <a:br>
              <a:rPr lang="en-US" sz="3200" b="1" dirty="0"/>
            </a:b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trường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557666" y="1063123"/>
            <a:ext cx="4028667" cy="400110"/>
          </a:xfrm>
          <a:prstGeom prst="rect">
            <a:avLst/>
          </a:prstGeom>
          <a:solidFill>
            <a:schemeClr val="accent3"/>
          </a:solidFill>
        </p:spPr>
        <p:txBody>
          <a:bodyPr wrap="none">
            <a:spAutoFit/>
          </a:bodyPr>
          <a:lstStyle/>
          <a:p>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TTHC: </a:t>
            </a:r>
            <a:r>
              <a:rPr lang="en-US" sz="2000"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0" y="3048000"/>
            <a:ext cx="8837023" cy="923330"/>
          </a:xfrm>
          <a:prstGeom prst="rect">
            <a:avLst/>
          </a:prstGeom>
          <a:solidFill>
            <a:schemeClr val="accent4">
              <a:lumMod val="75000"/>
            </a:schemeClr>
          </a:solidFill>
        </p:spPr>
        <p:txBody>
          <a:bodyPr wrap="square">
            <a:spAutoFit/>
          </a:bodyPr>
          <a:lstStyle/>
          <a:p>
            <a:pPr algn="just"/>
            <a:r>
              <a:rPr lang="en-US" b="1" dirty="0" err="1">
                <a:latin typeface="Times New Roman" panose="02020603050405020304" pitchFamily="18" charset="0"/>
                <a:ea typeface="Calibri" panose="020F0502020204030204" pitchFamily="34" charset="0"/>
              </a:rPr>
              <a:t>Thời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hạn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giải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quyết</a:t>
            </a:r>
            <a:r>
              <a:rPr lang="en-US" b="1"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Không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quá</a:t>
            </a:r>
            <a:r>
              <a:rPr lang="en-US" dirty="0">
                <a:latin typeface="Times New Roman" panose="02020603050405020304" pitchFamily="18" charset="0"/>
                <a:ea typeface="Calibri" panose="020F0502020204030204" pitchFamily="34" charset="0"/>
              </a:rPr>
              <a:t> 15 (</a:t>
            </a:r>
            <a:r>
              <a:rPr lang="en-US" dirty="0" err="1">
                <a:latin typeface="Times New Roman" panose="02020603050405020304" pitchFamily="18" charset="0"/>
                <a:ea typeface="Calibri" panose="020F0502020204030204" pitchFamily="34" charset="0"/>
              </a:rPr>
              <a:t>mười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lăm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ngày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làm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việc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từ</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ngày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nhận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được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văn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bản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lấy</a:t>
            </a:r>
            <a:r>
              <a:rPr lang="en-US" dirty="0">
                <a:latin typeface="Times New Roman" panose="02020603050405020304" pitchFamily="18" charset="0"/>
                <a:ea typeface="Calibri" panose="020F0502020204030204" pitchFamily="34" charset="0"/>
              </a:rPr>
              <a:t> ý </a:t>
            </a:r>
            <a:r>
              <a:rPr lang="en-US" dirty="0" err="1">
                <a:latin typeface="Times New Roman" panose="02020603050405020304" pitchFamily="18" charset="0"/>
                <a:ea typeface="Calibri" panose="020F0502020204030204" pitchFamily="34" charset="0"/>
              </a:rPr>
              <a:t>kiến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vấn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Trường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hợp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không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có</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phản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hồi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trong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thời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hạn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quy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định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được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xem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là</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thống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nhất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với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nội</a:t>
            </a:r>
            <a:r>
              <a:rPr lang="en-US" dirty="0">
                <a:latin typeface="Times New Roman" panose="02020603050405020304" pitchFamily="18" charset="0"/>
                <a:ea typeface="Calibri" panose="020F0502020204030204" pitchFamily="34" charset="0"/>
              </a:rPr>
              <a:t> dung </a:t>
            </a:r>
            <a:r>
              <a:rPr lang="en-US" dirty="0" err="1">
                <a:latin typeface="Times New Roman" panose="02020603050405020304" pitchFamily="18" charset="0"/>
                <a:ea typeface="Calibri" panose="020F0502020204030204" pitchFamily="34" charset="0"/>
              </a:rPr>
              <a:t>tham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vấn</a:t>
            </a:r>
            <a:r>
              <a:rPr lang="en-US" dirty="0">
                <a:latin typeface="Times New Roman" panose="02020603050405020304" pitchFamily="18" charset="0"/>
                <a:ea typeface="Calibri" panose="020F0502020204030204" pitchFamily="34" charset="0"/>
              </a:rPr>
              <a:t>.</a:t>
            </a:r>
            <a:endParaRPr lang="en-US" dirty="0"/>
          </a:p>
        </p:txBody>
      </p:sp>
      <p:sp>
        <p:nvSpPr>
          <p:cNvPr id="9" name="Rectangle 8"/>
          <p:cNvSpPr/>
          <p:nvPr/>
        </p:nvSpPr>
        <p:spPr>
          <a:xfrm>
            <a:off x="195943" y="4133483"/>
            <a:ext cx="6390390" cy="2554545"/>
          </a:xfrm>
          <a:prstGeom prst="rect">
            <a:avLst/>
          </a:prstGeom>
          <a:noFill/>
        </p:spPr>
        <p:txBody>
          <a:bodyPr wrap="square">
            <a:spAutoFit/>
          </a:bodyPr>
          <a:lstStyle/>
          <a:p>
            <a:pPr marL="257175" indent="-257175">
              <a:buFontTx/>
              <a:buChar char="-"/>
            </a:pPr>
            <a:r>
              <a:rPr lang="en-US" sz="2000" b="1" i="1" dirty="0" err="1">
                <a:solidFill>
                  <a:schemeClr val="tx1"/>
                </a:solidFill>
                <a:latin typeface="Times New Roman" panose="02020603050405020304" pitchFamily="18" charset="0"/>
                <a:cs typeface="Times New Roman" panose="02020603050405020304" pitchFamily="18" charset="0"/>
              </a:rPr>
              <a:t>Tiếp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nhận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hồ</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sơ</a:t>
            </a:r>
            <a:r>
              <a:rPr lang="en-US" sz="2000" b="1" i="1" dirty="0">
                <a:solidFill>
                  <a:schemeClr val="tx1"/>
                </a:solidFill>
                <a:latin typeface="Times New Roman" panose="02020603050405020304" pitchFamily="18" charset="0"/>
                <a:cs typeface="Times New Roman" panose="02020603050405020304" pitchFamily="18" charset="0"/>
              </a:rPr>
              <a:t>;</a:t>
            </a:r>
          </a:p>
          <a:p>
            <a:pPr marL="257175" indent="-257175">
              <a:buFontTx/>
              <a:buChar char="-"/>
            </a:pPr>
            <a:r>
              <a:rPr lang="en-US" sz="2000" b="1" i="1" dirty="0" err="1">
                <a:solidFill>
                  <a:schemeClr val="tx1"/>
                </a:solidFill>
                <a:latin typeface="Times New Roman" panose="02020603050405020304" pitchFamily="18" charset="0"/>
                <a:cs typeface="Times New Roman" panose="02020603050405020304" pitchFamily="18" charset="0"/>
              </a:rPr>
              <a:t>Xem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xét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dự</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án</a:t>
            </a:r>
            <a:r>
              <a:rPr lang="en-US" sz="2000" b="1" i="1"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1.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2.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ngừa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5.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dung </a:t>
            </a:r>
            <a:r>
              <a:rPr lang="en-US" sz="2000" dirty="0" err="1">
                <a:solidFill>
                  <a:schemeClr val="tx1"/>
                </a:solidFill>
                <a:latin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6477000" y="4763890"/>
            <a:ext cx="682878" cy="607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3962400"/>
            <a:ext cx="1826623" cy="3416320"/>
          </a:xfrm>
          <a:prstGeom prst="rect">
            <a:avLst/>
          </a:prstGeom>
          <a:solidFill>
            <a:schemeClr val="accent6">
              <a:lumMod val="75000"/>
            </a:schemeClr>
          </a:solidFill>
        </p:spPr>
        <p:txBody>
          <a:bodyPr wrap="square">
            <a:spAutoFit/>
          </a:bodyPr>
          <a:lstStyle/>
          <a:p>
            <a:pPr algn="just"/>
            <a:r>
              <a:rPr lang="en-US" sz="2400" dirty="0" err="1">
                <a:latin typeface="Times New Roman" panose="02020603050405020304" pitchFamily="18" charset="0"/>
                <a:ea typeface="Calibri" panose="020F0502020204030204" pitchFamily="34" charset="0"/>
              </a:rPr>
              <a:t>Văn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của</a:t>
            </a:r>
            <a:r>
              <a:rPr lang="en-US" sz="2400" dirty="0">
                <a:latin typeface="Times New Roman" panose="02020603050405020304" pitchFamily="18" charset="0"/>
                <a:ea typeface="Calibri" panose="020F0502020204030204" pitchFamily="34" charset="0"/>
              </a:rPr>
              <a:t> UBND </a:t>
            </a:r>
            <a:r>
              <a:rPr lang="en-US" sz="2400" dirty="0" err="1">
                <a:latin typeface="Times New Roman" panose="02020603050405020304" pitchFamily="18" charset="0"/>
                <a:ea typeface="Calibri" panose="020F0502020204030204" pitchFamily="34" charset="0"/>
              </a:rPr>
              <a:t>cấp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lấy</a:t>
            </a:r>
            <a:r>
              <a:rPr lang="en-US" sz="2400" dirty="0">
                <a:latin typeface="Times New Roman" panose="02020603050405020304" pitchFamily="18" charset="0"/>
                <a:ea typeface="Calibri" panose="020F0502020204030204" pitchFamily="34" charset="0"/>
              </a:rPr>
              <a:t> ý </a:t>
            </a:r>
            <a:r>
              <a:rPr lang="en-US" sz="2400" dirty="0" err="1">
                <a:latin typeface="Times New Roman" panose="02020603050405020304" pitchFamily="18" charset="0"/>
                <a:ea typeface="Calibri" panose="020F0502020204030204" pitchFamily="34" charset="0"/>
              </a:rPr>
              <a:t>kiến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tác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trường</a:t>
            </a:r>
            <a:r>
              <a:rPr lang="en-US" sz="2400" dirty="0">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12986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barn(inVertical)">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9">
                                            <p:txEl>
                                              <p:pRg st="0" end="0"/>
                                            </p:txEl>
                                          </p:spTgt>
                                        </p:tgtEl>
                                        <p:attrNameLst>
                                          <p:attrName>style.textDecorationUnderline</p:attrName>
                                        </p:attrNameLst>
                                      </p:cBhvr>
                                      <p:to>
                                        <p:strVal val="true"/>
                                      </p:to>
                                    </p:set>
                                  </p:childTnLst>
                                </p:cTn>
                              </p:par>
                              <p:par>
                                <p:cTn id="40" presetID="18" presetClass="emph" presetSubtype="0" fill="hold" nodeType="withEffect">
                                  <p:stCondLst>
                                    <p:cond delay="0"/>
                                  </p:stCondLst>
                                  <p:iterate type="lt">
                                    <p:tmPct val="4000"/>
                                  </p:iterate>
                                  <p:childTnLst>
                                    <p:set>
                                      <p:cBhvr override="childStyle">
                                        <p:cTn id="41" dur="500" fill="hold"/>
                                        <p:tgtEl>
                                          <p:spTgt spid="9">
                                            <p:txEl>
                                              <p:pRg st="1" end="1"/>
                                            </p:txEl>
                                          </p:spTgt>
                                        </p:tgtEl>
                                        <p:attrNameLst>
                                          <p:attrName>style.textDecorationUnderline</p:attrName>
                                        </p:attrNameLst>
                                      </p:cBhvr>
                                      <p:to>
                                        <p:strVal val="true"/>
                                      </p:to>
                                    </p:set>
                                  </p:childTnLst>
                                </p:cTn>
                              </p:par>
                              <p:par>
                                <p:cTn id="42" presetID="18" presetClass="emph" presetSubtype="0" fill="hold" nodeType="withEffect">
                                  <p:stCondLst>
                                    <p:cond delay="0"/>
                                  </p:stCondLst>
                                  <p:iterate type="lt">
                                    <p:tmPct val="4000"/>
                                  </p:iterate>
                                  <p:childTnLst>
                                    <p:set>
                                      <p:cBhvr override="childStyle">
                                        <p:cTn id="43" dur="500" fill="hold"/>
                                        <p:tgtEl>
                                          <p:spTgt spid="9">
                                            <p:txEl>
                                              <p:pRg st="2" end="2"/>
                                            </p:txEl>
                                          </p:spTgt>
                                        </p:tgtEl>
                                        <p:attrNameLst>
                                          <p:attrName>style.textDecorationUnderline</p:attrName>
                                        </p:attrNameLst>
                                      </p:cBhvr>
                                      <p:to>
                                        <p:strVal val="true"/>
                                      </p:to>
                                    </p:set>
                                  </p:childTnLst>
                                </p:cTn>
                              </p:par>
                              <p:par>
                                <p:cTn id="44" presetID="18" presetClass="emph" presetSubtype="0" fill="hold" nodeType="withEffect">
                                  <p:stCondLst>
                                    <p:cond delay="0"/>
                                  </p:stCondLst>
                                  <p:iterate type="lt">
                                    <p:tmPct val="4000"/>
                                  </p:iterate>
                                  <p:childTnLst>
                                    <p:set>
                                      <p:cBhvr override="childStyle">
                                        <p:cTn id="45" dur="500" fill="hold"/>
                                        <p:tgtEl>
                                          <p:spTgt spid="9">
                                            <p:txEl>
                                              <p:pRg st="3" end="3"/>
                                            </p:txEl>
                                          </p:spTgt>
                                        </p:tgtEl>
                                        <p:attrNameLst>
                                          <p:attrName>style.textDecorationUnderline</p:attrName>
                                        </p:attrNameLst>
                                      </p:cBhvr>
                                      <p:to>
                                        <p:strVal val="true"/>
                                      </p:to>
                                    </p:set>
                                  </p:childTnLst>
                                </p:cTn>
                              </p:par>
                              <p:par>
                                <p:cTn id="46" presetID="18" presetClass="emph" presetSubtype="0" fill="hold" nodeType="withEffect">
                                  <p:stCondLst>
                                    <p:cond delay="0"/>
                                  </p:stCondLst>
                                  <p:iterate type="lt">
                                    <p:tmPct val="4000"/>
                                  </p:iterate>
                                  <p:childTnLst>
                                    <p:set>
                                      <p:cBhvr override="childStyle">
                                        <p:cTn id="47" dur="500" fill="hold"/>
                                        <p:tgtEl>
                                          <p:spTgt spid="9">
                                            <p:txEl>
                                              <p:pRg st="4" end="4"/>
                                            </p:txEl>
                                          </p:spTgt>
                                        </p:tgtEl>
                                        <p:attrNameLst>
                                          <p:attrName>style.textDecorationUnderline</p:attrName>
                                        </p:attrNameLst>
                                      </p:cBhvr>
                                      <p:to>
                                        <p:strVal val="true"/>
                                      </p:to>
                                    </p:set>
                                  </p:childTnLst>
                                </p:cTn>
                              </p:par>
                              <p:par>
                                <p:cTn id="48" presetID="18" presetClass="emph" presetSubtype="0" fill="hold" nodeType="withEffect">
                                  <p:stCondLst>
                                    <p:cond delay="0"/>
                                  </p:stCondLst>
                                  <p:iterate type="lt">
                                    <p:tmPct val="4000"/>
                                  </p:iterate>
                                  <p:childTnLst>
                                    <p:set>
                                      <p:cBhvr override="childStyle">
                                        <p:cTn id="49" dur="500" fill="hold"/>
                                        <p:tgtEl>
                                          <p:spTgt spid="9">
                                            <p:txEl>
                                              <p:pRg st="5" end="5"/>
                                            </p:txEl>
                                          </p:spTgt>
                                        </p:tgtEl>
                                        <p:attrNameLst>
                                          <p:attrName>style.textDecorationUnderline</p:attrName>
                                        </p:attrNameLst>
                                      </p:cBhvr>
                                      <p:to>
                                        <p:strVal val="true"/>
                                      </p:to>
                                    </p:set>
                                  </p:childTnLst>
                                </p:cTn>
                              </p:par>
                              <p:par>
                                <p:cTn id="50" presetID="18" presetClass="emph" presetSubtype="0" fill="hold" nodeType="withEffect">
                                  <p:stCondLst>
                                    <p:cond delay="0"/>
                                  </p:stCondLst>
                                  <p:iterate type="lt">
                                    <p:tmPct val="4000"/>
                                  </p:iterate>
                                  <p:childTnLst>
                                    <p:set>
                                      <p:cBhvr override="childStyle">
                                        <p:cTn id="51" dur="500" fill="hold"/>
                                        <p:tgtEl>
                                          <p:spTgt spid="9">
                                            <p:txEl>
                                              <p:pRg st="6" end="6"/>
                                            </p:txEl>
                                          </p:spTgt>
                                        </p:tgtEl>
                                        <p:attrNameLst>
                                          <p:attrName>style.textDecorationUnderline</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11">
                                            <p:txEl>
                                              <p:pRg st="0" end="0"/>
                                            </p:txEl>
                                          </p:spTgt>
                                        </p:tgtEl>
                                        <p:attrNameLst>
                                          <p:attrName>ppt_x</p:attrName>
                                          <p:attrName>ppt_y</p:attrName>
                                        </p:attrNameLst>
                                      </p:cBhvr>
                                    </p:animMotion>
                                    <p:animRot by="1500000">
                                      <p:cBhvr>
                                        <p:cTn id="56" dur="125" fill="hold">
                                          <p:stCondLst>
                                            <p:cond delay="0"/>
                                          </p:stCondLst>
                                        </p:cTn>
                                        <p:tgtEl>
                                          <p:spTgt spid="11">
                                            <p:txEl>
                                              <p:pRg st="0" end="0"/>
                                            </p:txEl>
                                          </p:spTgt>
                                        </p:tgtEl>
                                        <p:attrNameLst>
                                          <p:attrName>r</p:attrName>
                                        </p:attrNameLst>
                                      </p:cBhvr>
                                    </p:animRot>
                                    <p:animRot by="-1500000">
                                      <p:cBhvr>
                                        <p:cTn id="57" dur="125" fill="hold">
                                          <p:stCondLst>
                                            <p:cond delay="125"/>
                                          </p:stCondLst>
                                        </p:cTn>
                                        <p:tgtEl>
                                          <p:spTgt spid="11">
                                            <p:txEl>
                                              <p:pRg st="0" end="0"/>
                                            </p:txEl>
                                          </p:spTgt>
                                        </p:tgtEl>
                                        <p:attrNameLst>
                                          <p:attrName>r</p:attrName>
                                        </p:attrNameLst>
                                      </p:cBhvr>
                                    </p:animRot>
                                    <p:animRot by="-1500000">
                                      <p:cBhvr>
                                        <p:cTn id="58" dur="125" fill="hold">
                                          <p:stCondLst>
                                            <p:cond delay="250"/>
                                          </p:stCondLst>
                                        </p:cTn>
                                        <p:tgtEl>
                                          <p:spTgt spid="11">
                                            <p:txEl>
                                              <p:pRg st="0" end="0"/>
                                            </p:txEl>
                                          </p:spTgt>
                                        </p:tgtEl>
                                        <p:attrNameLst>
                                          <p:attrName>r</p:attrName>
                                        </p:attrNameLst>
                                      </p:cBhvr>
                                    </p:animRot>
                                    <p:animRot by="1500000">
                                      <p:cBhvr>
                                        <p:cTn id="59"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4. </a:t>
            </a:r>
            <a:r>
              <a:rPr lang="en-US" sz="2400" b="1" dirty="0" err="1">
                <a:latin typeface="Times New Roman" pitchFamily="18" charset="0"/>
                <a:cs typeface="Times New Roman" pitchFamily="18" charset="0"/>
              </a:rPr>
              <a:t>Một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c</a:t>
            </a:r>
            <a:r>
              <a:rPr lang="vi-VN" sz="2400" b="1" dirty="0">
                <a:latin typeface="Times New Roman" pitchFamily="18" charset="0"/>
                <a:cs typeface="Times New Roman" pitchFamily="18" charset="0"/>
              </a:rPr>
              <a:t>ơ sở sản xuất, kinh doanh, dịch vụ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gọi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tắt</a:t>
            </a:r>
            <a:r>
              <a:rPr lang="en-US" sz="2400" b="1" i="1" dirty="0">
                <a:latin typeface="Times New Roman" pitchFamily="18" charset="0"/>
                <a:cs typeface="Times New Roman" pitchFamily="18" charset="0"/>
              </a:rPr>
              <a:t> là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sơ</a:t>
            </a:r>
            <a:r>
              <a:rPr lang="en-US" sz="2400" b="1" i="1" dirty="0">
                <a:latin typeface="Times New Roman" pitchFamily="18" charset="0"/>
                <a:cs typeface="Times New Roman"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7012951"/>
              </p:ext>
            </p:extLst>
          </p:nvPr>
        </p:nvGraphicFramePr>
        <p:xfrm>
          <a:off x="457200" y="1371600"/>
          <a:ext cx="8610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4767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34962"/>
          </a:xfrm>
        </p:spPr>
        <p:txBody>
          <a:bodyPr>
            <a:noAutofit/>
          </a:bodyPr>
          <a:lstStyle/>
          <a:p>
            <a:pPr algn="r"/>
            <a:r>
              <a:rPr lang="en-US" sz="2000" b="1" i="1" dirty="0">
                <a:latin typeface="Times New Roman" pitchFamily="18" charset="0"/>
                <a:cs typeface="Times New Roman" pitchFamily="18" charset="0"/>
              </a:rPr>
              <a:t>II. </a:t>
            </a:r>
            <a:r>
              <a:rPr lang="en-US" sz="2000" b="1" i="1" dirty="0" err="1">
                <a:latin typeface="Times New Roman" pitchFamily="18" charset="0"/>
                <a:cs typeface="Times New Roman" pitchFamily="18" charset="0"/>
              </a:rPr>
              <a:t>Một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c</a:t>
            </a:r>
            <a:r>
              <a:rPr lang="vi-VN" sz="2000" b="1" i="1" dirty="0">
                <a:latin typeface="Times New Roman" pitchFamily="18" charset="0"/>
                <a:cs typeface="Times New Roman" pitchFamily="18" charset="0"/>
              </a:rPr>
              <a:t>ơ sở sản xuất, kinh doanh, dịch vụ </a:t>
            </a:r>
            <a:br>
              <a:rPr lang="en-US" sz="2000" i="1" dirty="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9361244"/>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1000" y="609600"/>
            <a:ext cx="8229600" cy="646331"/>
          </a:xfrm>
          <a:prstGeom prst="rect">
            <a:avLst/>
          </a:prstGeom>
        </p:spPr>
        <p:txBody>
          <a:bodyPr wrap="square">
            <a:spAutoFit/>
          </a:bodyPr>
          <a:lstStyle/>
          <a:p>
            <a:pPr algn="ctr"/>
            <a:r>
              <a:rPr lang="en-US" b="1" i="1" dirty="0">
                <a:latin typeface="Times New Roman" pitchFamily="18" charset="0"/>
                <a:cs typeface="Times New Roman" pitchFamily="18" charset="0"/>
              </a:rPr>
              <a:t>Thu </a:t>
            </a:r>
            <a:r>
              <a:rPr lang="en-US" b="1" i="1" dirty="0" err="1">
                <a:latin typeface="Times New Roman" pitchFamily="18" charset="0"/>
                <a:cs typeface="Times New Roman" pitchFamily="18" charset="0"/>
              </a:rPr>
              <a:t>gom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phân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loại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lưu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giữ</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dụng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định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luật</a:t>
            </a:r>
            <a:endParaRPr lang="en-US" i="1" dirty="0"/>
          </a:p>
        </p:txBody>
      </p:sp>
      <p:cxnSp>
        <p:nvCxnSpPr>
          <p:cNvPr id="9" name="Straight Connector 8"/>
          <p:cNvCxnSpPr/>
          <p:nvPr/>
        </p:nvCxnSpPr>
        <p:spPr>
          <a:xfrm flipV="1">
            <a:off x="5410200" y="2488296"/>
            <a:ext cx="609600" cy="533400"/>
          </a:xfrm>
          <a:prstGeom prst="line">
            <a:avLst/>
          </a:prstGeom>
          <a:ln w="19050">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4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828800"/>
          <a:ext cx="8525608"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76200" y="25400"/>
            <a:ext cx="8229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dirty="0">
                <a:latin typeface="Times New Roman" pitchFamily="18" charset="0"/>
                <a:cs typeface="Times New Roman" pitchFamily="18" charset="0"/>
              </a:rPr>
              <a:t>II. </a:t>
            </a:r>
            <a:r>
              <a:rPr lang="en-US" sz="2000" b="1" i="1" dirty="0" err="1">
                <a:latin typeface="Times New Roman" pitchFamily="18" charset="0"/>
                <a:cs typeface="Times New Roman" pitchFamily="18" charset="0"/>
              </a:rPr>
              <a:t>Một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c</a:t>
            </a:r>
            <a:r>
              <a:rPr lang="vi-VN" sz="2000" b="1" i="1" dirty="0">
                <a:latin typeface="Times New Roman" pitchFamily="18" charset="0"/>
                <a:cs typeface="Times New Roman" pitchFamily="18" charset="0"/>
              </a:rPr>
              <a:t>ơ sở sản xuất, kinh doanh, dịch vụ</a:t>
            </a:r>
            <a:endParaRPr lang="en-US" sz="2000" i="1" dirty="0"/>
          </a:p>
        </p:txBody>
      </p:sp>
      <p:graphicFrame>
        <p:nvGraphicFramePr>
          <p:cNvPr id="3" name="Diagram 2"/>
          <p:cNvGraphicFramePr/>
          <p:nvPr>
            <p:extLst>
              <p:ext uri="{D42A27DB-BD31-4B8C-83A1-F6EECF244321}">
                <p14:modId xmlns:p14="http://schemas.microsoft.com/office/powerpoint/2010/main" val="1669273909"/>
              </p:ext>
            </p:extLst>
          </p:nvPr>
        </p:nvGraphicFramePr>
        <p:xfrm>
          <a:off x="381000" y="330200"/>
          <a:ext cx="8305800" cy="683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57765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a:bodyPr>
          <a:lstStyle/>
          <a:p>
            <a:pPr algn="r"/>
            <a:r>
              <a:rPr lang="en-US" sz="1200" b="1" i="1" dirty="0">
                <a:latin typeface="Times New Roman" pitchFamily="18" charset="0"/>
                <a:cs typeface="Times New Roman" pitchFamily="18" charset="0"/>
              </a:rPr>
              <a:t>II. </a:t>
            </a:r>
            <a:r>
              <a:rPr lang="en-US" sz="1200" b="1" i="1" dirty="0" err="1">
                <a:latin typeface="Times New Roman" pitchFamily="18" charset="0"/>
                <a:cs typeface="Times New Roman" pitchFamily="18" charset="0"/>
              </a:rPr>
              <a:t>Một</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sô</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trách</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nhiệm</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chính</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của</a:t>
            </a:r>
            <a:r>
              <a:rPr lang="en-US" sz="1200" b="1" i="1" dirty="0">
                <a:latin typeface="Times New Roman" pitchFamily="18" charset="0"/>
                <a:cs typeface="Times New Roman" pitchFamily="18" charset="0"/>
              </a:rPr>
              <a:t> </a:t>
            </a:r>
            <a:r>
              <a:rPr lang="en-US" sz="1200" b="1" i="1" dirty="0" err="1">
                <a:latin typeface="Times New Roman" pitchFamily="18" charset="0"/>
                <a:cs typeface="Times New Roman" pitchFamily="18" charset="0"/>
              </a:rPr>
              <a:t>các</a:t>
            </a:r>
            <a:r>
              <a:rPr lang="en-US" sz="1200" b="1" i="1" dirty="0">
                <a:latin typeface="Times New Roman" pitchFamily="18" charset="0"/>
                <a:cs typeface="Times New Roman" pitchFamily="18" charset="0"/>
              </a:rPr>
              <a:t> c</a:t>
            </a:r>
            <a:r>
              <a:rPr lang="vi-VN" sz="1200" b="1" i="1" dirty="0">
                <a:latin typeface="Times New Roman" pitchFamily="18" charset="0"/>
                <a:cs typeface="Times New Roman" pitchFamily="18" charset="0"/>
              </a:rPr>
              <a:t>ơ sở sản xuất, kinh doanh, dịch vụ</a:t>
            </a:r>
            <a:endParaRPr lang="en-US" sz="1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nvPr>
        </p:nvGraphicFramePr>
        <p:xfrm>
          <a:off x="457200" y="9144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69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21661" y="1437386"/>
            <a:ext cx="6525259" cy="4297680"/>
            <a:chOff x="2121661" y="1437386"/>
            <a:chExt cx="6525259" cy="4297680"/>
          </a:xfrm>
        </p:grpSpPr>
        <p:sp>
          <p:nvSpPr>
            <p:cNvPr id="3" name="object 3"/>
            <p:cNvSpPr/>
            <p:nvPr/>
          </p:nvSpPr>
          <p:spPr>
            <a:xfrm>
              <a:off x="2134361" y="1450086"/>
              <a:ext cx="6499860" cy="4272280"/>
            </a:xfrm>
            <a:custGeom>
              <a:avLst/>
              <a:gdLst/>
              <a:ahLst/>
              <a:cxnLst/>
              <a:rect l="l" t="t" r="r" b="b"/>
              <a:pathLst>
                <a:path w="6499859" h="4272280">
                  <a:moveTo>
                    <a:pt x="5787897" y="0"/>
                  </a:moveTo>
                  <a:lnTo>
                    <a:pt x="0" y="0"/>
                  </a:lnTo>
                  <a:lnTo>
                    <a:pt x="0" y="4271772"/>
                  </a:lnTo>
                  <a:lnTo>
                    <a:pt x="5787897" y="4271772"/>
                  </a:lnTo>
                  <a:lnTo>
                    <a:pt x="5836641" y="4270129"/>
                  </a:lnTo>
                  <a:lnTo>
                    <a:pt x="5884504" y="4265272"/>
                  </a:lnTo>
                  <a:lnTo>
                    <a:pt x="5931379" y="4257306"/>
                  </a:lnTo>
                  <a:lnTo>
                    <a:pt x="5977160" y="4246339"/>
                  </a:lnTo>
                  <a:lnTo>
                    <a:pt x="6021743" y="4232474"/>
                  </a:lnTo>
                  <a:lnTo>
                    <a:pt x="6065019" y="4215820"/>
                  </a:lnTo>
                  <a:lnTo>
                    <a:pt x="6106885" y="4196481"/>
                  </a:lnTo>
                  <a:lnTo>
                    <a:pt x="6147232" y="4174565"/>
                  </a:lnTo>
                  <a:lnTo>
                    <a:pt x="6185956" y="4150176"/>
                  </a:lnTo>
                  <a:lnTo>
                    <a:pt x="6222950" y="4123421"/>
                  </a:lnTo>
                  <a:lnTo>
                    <a:pt x="6258109" y="4094406"/>
                  </a:lnTo>
                  <a:lnTo>
                    <a:pt x="6291325" y="4063238"/>
                  </a:lnTo>
                  <a:lnTo>
                    <a:pt x="6322494" y="4030021"/>
                  </a:lnTo>
                  <a:lnTo>
                    <a:pt x="6351509" y="3994862"/>
                  </a:lnTo>
                  <a:lnTo>
                    <a:pt x="6378264" y="3957868"/>
                  </a:lnTo>
                  <a:lnTo>
                    <a:pt x="6402653" y="3919144"/>
                  </a:lnTo>
                  <a:lnTo>
                    <a:pt x="6424569" y="3878797"/>
                  </a:lnTo>
                  <a:lnTo>
                    <a:pt x="6443908" y="3836931"/>
                  </a:lnTo>
                  <a:lnTo>
                    <a:pt x="6460562" y="3793655"/>
                  </a:lnTo>
                  <a:lnTo>
                    <a:pt x="6474427" y="3749072"/>
                  </a:lnTo>
                  <a:lnTo>
                    <a:pt x="6485394" y="3703291"/>
                  </a:lnTo>
                  <a:lnTo>
                    <a:pt x="6493360" y="3656416"/>
                  </a:lnTo>
                  <a:lnTo>
                    <a:pt x="6498217" y="3608553"/>
                  </a:lnTo>
                  <a:lnTo>
                    <a:pt x="6499860" y="3559809"/>
                  </a:lnTo>
                  <a:lnTo>
                    <a:pt x="6499860" y="711962"/>
                  </a:lnTo>
                  <a:lnTo>
                    <a:pt x="6498217" y="663218"/>
                  </a:lnTo>
                  <a:lnTo>
                    <a:pt x="6493360" y="615355"/>
                  </a:lnTo>
                  <a:lnTo>
                    <a:pt x="6485394" y="568480"/>
                  </a:lnTo>
                  <a:lnTo>
                    <a:pt x="6474427" y="522699"/>
                  </a:lnTo>
                  <a:lnTo>
                    <a:pt x="6460562" y="478116"/>
                  </a:lnTo>
                  <a:lnTo>
                    <a:pt x="6443908" y="434840"/>
                  </a:lnTo>
                  <a:lnTo>
                    <a:pt x="6424569" y="392974"/>
                  </a:lnTo>
                  <a:lnTo>
                    <a:pt x="6402653" y="352627"/>
                  </a:lnTo>
                  <a:lnTo>
                    <a:pt x="6378264" y="313903"/>
                  </a:lnTo>
                  <a:lnTo>
                    <a:pt x="6351509" y="276909"/>
                  </a:lnTo>
                  <a:lnTo>
                    <a:pt x="6322494" y="241750"/>
                  </a:lnTo>
                  <a:lnTo>
                    <a:pt x="6291325" y="208534"/>
                  </a:lnTo>
                  <a:lnTo>
                    <a:pt x="6258109" y="177365"/>
                  </a:lnTo>
                  <a:lnTo>
                    <a:pt x="6222950" y="148350"/>
                  </a:lnTo>
                  <a:lnTo>
                    <a:pt x="6185956" y="121595"/>
                  </a:lnTo>
                  <a:lnTo>
                    <a:pt x="6147232" y="97206"/>
                  </a:lnTo>
                  <a:lnTo>
                    <a:pt x="6106885" y="75290"/>
                  </a:lnTo>
                  <a:lnTo>
                    <a:pt x="6065019" y="55951"/>
                  </a:lnTo>
                  <a:lnTo>
                    <a:pt x="6021743" y="39297"/>
                  </a:lnTo>
                  <a:lnTo>
                    <a:pt x="5977160" y="25432"/>
                  </a:lnTo>
                  <a:lnTo>
                    <a:pt x="5931379" y="14465"/>
                  </a:lnTo>
                  <a:lnTo>
                    <a:pt x="5884504" y="6499"/>
                  </a:lnTo>
                  <a:lnTo>
                    <a:pt x="5836641" y="1642"/>
                  </a:lnTo>
                  <a:lnTo>
                    <a:pt x="5787897" y="0"/>
                  </a:lnTo>
                  <a:close/>
                </a:path>
              </a:pathLst>
            </a:custGeom>
            <a:solidFill>
              <a:srgbClr val="FFCDCC">
                <a:alpha val="90194"/>
              </a:srgbClr>
            </a:solidFill>
          </p:spPr>
          <p:txBody>
            <a:bodyPr wrap="square" lIns="0" tIns="0" rIns="0" bIns="0" rtlCol="0"/>
            <a:lstStyle/>
            <a:p>
              <a:endParaRPr/>
            </a:p>
          </p:txBody>
        </p:sp>
        <p:sp>
          <p:nvSpPr>
            <p:cNvPr id="4" name="object 4"/>
            <p:cNvSpPr/>
            <p:nvPr/>
          </p:nvSpPr>
          <p:spPr>
            <a:xfrm>
              <a:off x="2134361" y="1450086"/>
              <a:ext cx="6499860" cy="4272280"/>
            </a:xfrm>
            <a:custGeom>
              <a:avLst/>
              <a:gdLst/>
              <a:ahLst/>
              <a:cxnLst/>
              <a:rect l="l" t="t" r="r" b="b"/>
              <a:pathLst>
                <a:path w="6499859" h="4272280">
                  <a:moveTo>
                    <a:pt x="6499860" y="711962"/>
                  </a:moveTo>
                  <a:lnTo>
                    <a:pt x="6499860" y="3559809"/>
                  </a:lnTo>
                  <a:lnTo>
                    <a:pt x="6498217" y="3608553"/>
                  </a:lnTo>
                  <a:lnTo>
                    <a:pt x="6493360" y="3656416"/>
                  </a:lnTo>
                  <a:lnTo>
                    <a:pt x="6485394" y="3703291"/>
                  </a:lnTo>
                  <a:lnTo>
                    <a:pt x="6474427" y="3749072"/>
                  </a:lnTo>
                  <a:lnTo>
                    <a:pt x="6460562" y="3793655"/>
                  </a:lnTo>
                  <a:lnTo>
                    <a:pt x="6443908" y="3836931"/>
                  </a:lnTo>
                  <a:lnTo>
                    <a:pt x="6424569" y="3878797"/>
                  </a:lnTo>
                  <a:lnTo>
                    <a:pt x="6402653" y="3919144"/>
                  </a:lnTo>
                  <a:lnTo>
                    <a:pt x="6378264" y="3957868"/>
                  </a:lnTo>
                  <a:lnTo>
                    <a:pt x="6351509" y="3994862"/>
                  </a:lnTo>
                  <a:lnTo>
                    <a:pt x="6322494" y="4030021"/>
                  </a:lnTo>
                  <a:lnTo>
                    <a:pt x="6291325" y="4063238"/>
                  </a:lnTo>
                  <a:lnTo>
                    <a:pt x="6258109" y="4094406"/>
                  </a:lnTo>
                  <a:lnTo>
                    <a:pt x="6222950" y="4123421"/>
                  </a:lnTo>
                  <a:lnTo>
                    <a:pt x="6185956" y="4150176"/>
                  </a:lnTo>
                  <a:lnTo>
                    <a:pt x="6147232" y="4174565"/>
                  </a:lnTo>
                  <a:lnTo>
                    <a:pt x="6106885" y="4196481"/>
                  </a:lnTo>
                  <a:lnTo>
                    <a:pt x="6065019" y="4215820"/>
                  </a:lnTo>
                  <a:lnTo>
                    <a:pt x="6021743" y="4232474"/>
                  </a:lnTo>
                  <a:lnTo>
                    <a:pt x="5977160" y="4246339"/>
                  </a:lnTo>
                  <a:lnTo>
                    <a:pt x="5931379" y="4257306"/>
                  </a:lnTo>
                  <a:lnTo>
                    <a:pt x="5884504" y="4265272"/>
                  </a:lnTo>
                  <a:lnTo>
                    <a:pt x="5836641" y="4270129"/>
                  </a:lnTo>
                  <a:lnTo>
                    <a:pt x="5787897" y="4271772"/>
                  </a:lnTo>
                  <a:lnTo>
                    <a:pt x="0" y="4271772"/>
                  </a:lnTo>
                  <a:lnTo>
                    <a:pt x="0" y="0"/>
                  </a:lnTo>
                  <a:lnTo>
                    <a:pt x="5787897" y="0"/>
                  </a:lnTo>
                  <a:lnTo>
                    <a:pt x="5836641" y="1642"/>
                  </a:lnTo>
                  <a:lnTo>
                    <a:pt x="5884504" y="6499"/>
                  </a:lnTo>
                  <a:lnTo>
                    <a:pt x="5931379" y="14465"/>
                  </a:lnTo>
                  <a:lnTo>
                    <a:pt x="5977160" y="25432"/>
                  </a:lnTo>
                  <a:lnTo>
                    <a:pt x="6021743" y="39297"/>
                  </a:lnTo>
                  <a:lnTo>
                    <a:pt x="6065019" y="55951"/>
                  </a:lnTo>
                  <a:lnTo>
                    <a:pt x="6106885" y="75290"/>
                  </a:lnTo>
                  <a:lnTo>
                    <a:pt x="6147232" y="97206"/>
                  </a:lnTo>
                  <a:lnTo>
                    <a:pt x="6185956" y="121595"/>
                  </a:lnTo>
                  <a:lnTo>
                    <a:pt x="6222950" y="148350"/>
                  </a:lnTo>
                  <a:lnTo>
                    <a:pt x="6258109" y="177365"/>
                  </a:lnTo>
                  <a:lnTo>
                    <a:pt x="6291325" y="208534"/>
                  </a:lnTo>
                  <a:lnTo>
                    <a:pt x="6322494" y="241750"/>
                  </a:lnTo>
                  <a:lnTo>
                    <a:pt x="6351509" y="276909"/>
                  </a:lnTo>
                  <a:lnTo>
                    <a:pt x="6378264" y="313903"/>
                  </a:lnTo>
                  <a:lnTo>
                    <a:pt x="6402653" y="352627"/>
                  </a:lnTo>
                  <a:lnTo>
                    <a:pt x="6424569" y="392974"/>
                  </a:lnTo>
                  <a:lnTo>
                    <a:pt x="6443908" y="434840"/>
                  </a:lnTo>
                  <a:lnTo>
                    <a:pt x="6460562" y="478116"/>
                  </a:lnTo>
                  <a:lnTo>
                    <a:pt x="6474427" y="522699"/>
                  </a:lnTo>
                  <a:lnTo>
                    <a:pt x="6485394" y="568480"/>
                  </a:lnTo>
                  <a:lnTo>
                    <a:pt x="6493360" y="615355"/>
                  </a:lnTo>
                  <a:lnTo>
                    <a:pt x="6498217" y="663218"/>
                  </a:lnTo>
                  <a:lnTo>
                    <a:pt x="6499860" y="711962"/>
                  </a:lnTo>
                  <a:close/>
                </a:path>
              </a:pathLst>
            </a:custGeom>
            <a:ln w="25400">
              <a:solidFill>
                <a:srgbClr val="FFCDCC"/>
              </a:solidFill>
            </a:ln>
          </p:spPr>
          <p:txBody>
            <a:bodyPr wrap="square" lIns="0" tIns="0" rIns="0" bIns="0" rtlCol="0"/>
            <a:lstStyle/>
            <a:p>
              <a:endParaRPr/>
            </a:p>
          </p:txBody>
        </p:sp>
      </p:grpSp>
      <p:sp>
        <p:nvSpPr>
          <p:cNvPr id="5" name="object 5"/>
          <p:cNvSpPr txBox="1"/>
          <p:nvPr/>
        </p:nvSpPr>
        <p:spPr>
          <a:xfrm>
            <a:off x="2369057" y="1801176"/>
            <a:ext cx="5824855" cy="1711325"/>
          </a:xfrm>
          <a:prstGeom prst="rect">
            <a:avLst/>
          </a:prstGeom>
        </p:spPr>
        <p:txBody>
          <a:bodyPr vert="horz" wrap="square" lIns="0" tIns="11430" rIns="0" bIns="0" rtlCol="0">
            <a:spAutoFit/>
          </a:bodyPr>
          <a:lstStyle/>
          <a:p>
            <a:pPr marL="241300" marR="5080" indent="-228600" algn="just">
              <a:lnSpc>
                <a:spcPct val="110700"/>
              </a:lnSpc>
              <a:spcBef>
                <a:spcPts val="90"/>
              </a:spcBef>
              <a:buChar char="•"/>
              <a:tabLst>
                <a:tab pos="241300" algn="l"/>
              </a:tabLst>
            </a:pPr>
            <a:r>
              <a:rPr sz="2000" dirty="0">
                <a:latin typeface="Tahoma"/>
                <a:cs typeface="Tahoma"/>
              </a:rPr>
              <a:t>(1)</a:t>
            </a:r>
            <a:r>
              <a:rPr sz="2000" spc="270" dirty="0">
                <a:latin typeface="Tahoma"/>
                <a:cs typeface="Tahoma"/>
              </a:rPr>
              <a:t> </a:t>
            </a:r>
            <a:r>
              <a:rPr sz="2000" dirty="0">
                <a:latin typeface="Tahoma"/>
                <a:cs typeface="Tahoma"/>
              </a:rPr>
              <a:t>DAĐT</a:t>
            </a:r>
            <a:r>
              <a:rPr sz="2000" spc="280" dirty="0">
                <a:latin typeface="Tahoma"/>
                <a:cs typeface="Tahoma"/>
              </a:rPr>
              <a:t> </a:t>
            </a:r>
            <a:r>
              <a:rPr sz="2000" b="1" dirty="0">
                <a:solidFill>
                  <a:srgbClr val="FF0000"/>
                </a:solidFill>
                <a:latin typeface="Tahoma"/>
                <a:cs typeface="Tahoma"/>
              </a:rPr>
              <a:t>nhóm</a:t>
            </a:r>
            <a:r>
              <a:rPr sz="2000" b="1" spc="310" dirty="0">
                <a:solidFill>
                  <a:srgbClr val="FF0000"/>
                </a:solidFill>
                <a:latin typeface="Tahoma"/>
                <a:cs typeface="Tahoma"/>
              </a:rPr>
              <a:t> </a:t>
            </a:r>
            <a:r>
              <a:rPr sz="2000" b="1" dirty="0">
                <a:solidFill>
                  <a:srgbClr val="FF0000"/>
                </a:solidFill>
                <a:latin typeface="Tahoma"/>
                <a:cs typeface="Tahoma"/>
              </a:rPr>
              <a:t>I,</a:t>
            </a:r>
            <a:r>
              <a:rPr sz="2000" b="1" spc="305" dirty="0">
                <a:solidFill>
                  <a:srgbClr val="FF0000"/>
                </a:solidFill>
                <a:latin typeface="Tahoma"/>
                <a:cs typeface="Tahoma"/>
              </a:rPr>
              <a:t> </a:t>
            </a:r>
            <a:r>
              <a:rPr sz="2000" b="1" dirty="0">
                <a:solidFill>
                  <a:srgbClr val="FF0000"/>
                </a:solidFill>
                <a:latin typeface="Tahoma"/>
                <a:cs typeface="Tahoma"/>
              </a:rPr>
              <a:t>nhóm</a:t>
            </a:r>
            <a:r>
              <a:rPr sz="2000" b="1" spc="300" dirty="0">
                <a:solidFill>
                  <a:srgbClr val="FF0000"/>
                </a:solidFill>
                <a:latin typeface="Tahoma"/>
                <a:cs typeface="Tahoma"/>
              </a:rPr>
              <a:t> </a:t>
            </a:r>
            <a:r>
              <a:rPr sz="2000" b="1" dirty="0">
                <a:solidFill>
                  <a:srgbClr val="FF0000"/>
                </a:solidFill>
                <a:latin typeface="Tahoma"/>
                <a:cs typeface="Tahoma"/>
              </a:rPr>
              <a:t>II</a:t>
            </a:r>
            <a:r>
              <a:rPr sz="2000" b="1" spc="300" dirty="0">
                <a:solidFill>
                  <a:srgbClr val="FF0000"/>
                </a:solidFill>
                <a:latin typeface="Tahoma"/>
                <a:cs typeface="Tahoma"/>
              </a:rPr>
              <a:t> </a:t>
            </a:r>
            <a:r>
              <a:rPr sz="2000" b="1" dirty="0">
                <a:solidFill>
                  <a:srgbClr val="FF0000"/>
                </a:solidFill>
                <a:latin typeface="Tahoma"/>
                <a:cs typeface="Tahoma"/>
              </a:rPr>
              <a:t>và</a:t>
            </a:r>
            <a:r>
              <a:rPr sz="2000" b="1" spc="315" dirty="0">
                <a:solidFill>
                  <a:srgbClr val="FF0000"/>
                </a:solidFill>
                <a:latin typeface="Tahoma"/>
                <a:cs typeface="Tahoma"/>
              </a:rPr>
              <a:t> </a:t>
            </a:r>
            <a:r>
              <a:rPr sz="2000" b="1" dirty="0">
                <a:solidFill>
                  <a:srgbClr val="FF0000"/>
                </a:solidFill>
                <a:latin typeface="Tahoma"/>
                <a:cs typeface="Tahoma"/>
              </a:rPr>
              <a:t>nhóm</a:t>
            </a:r>
            <a:r>
              <a:rPr sz="2000" b="1" spc="305" dirty="0">
                <a:solidFill>
                  <a:srgbClr val="FF0000"/>
                </a:solidFill>
                <a:latin typeface="Tahoma"/>
                <a:cs typeface="Tahoma"/>
              </a:rPr>
              <a:t> </a:t>
            </a:r>
            <a:r>
              <a:rPr sz="2000" b="1" dirty="0">
                <a:solidFill>
                  <a:srgbClr val="FF0000"/>
                </a:solidFill>
                <a:latin typeface="Tahoma"/>
                <a:cs typeface="Tahoma"/>
              </a:rPr>
              <a:t>III</a:t>
            </a:r>
            <a:r>
              <a:rPr sz="2000" b="1" spc="300" dirty="0">
                <a:solidFill>
                  <a:srgbClr val="FF0000"/>
                </a:solidFill>
                <a:latin typeface="Tahoma"/>
                <a:cs typeface="Tahoma"/>
              </a:rPr>
              <a:t> </a:t>
            </a:r>
            <a:r>
              <a:rPr sz="2000" spc="-25" dirty="0">
                <a:latin typeface="Tahoma"/>
                <a:cs typeface="Tahoma"/>
              </a:rPr>
              <a:t>có </a:t>
            </a:r>
            <a:r>
              <a:rPr sz="2000" dirty="0">
                <a:latin typeface="Tahoma"/>
                <a:cs typeface="Tahoma"/>
              </a:rPr>
              <a:t>phát</a:t>
            </a:r>
            <a:r>
              <a:rPr sz="2000" spc="165" dirty="0">
                <a:latin typeface="Tahoma"/>
                <a:cs typeface="Tahoma"/>
              </a:rPr>
              <a:t> </a:t>
            </a:r>
            <a:r>
              <a:rPr sz="2000" dirty="0">
                <a:latin typeface="Tahoma"/>
                <a:cs typeface="Tahoma"/>
              </a:rPr>
              <a:t>sinh</a:t>
            </a:r>
            <a:r>
              <a:rPr sz="2000" spc="160" dirty="0">
                <a:latin typeface="Tahoma"/>
                <a:cs typeface="Tahoma"/>
              </a:rPr>
              <a:t> </a:t>
            </a:r>
            <a:r>
              <a:rPr sz="2000" dirty="0">
                <a:latin typeface="Tahoma"/>
                <a:cs typeface="Tahoma"/>
              </a:rPr>
              <a:t>nước</a:t>
            </a:r>
            <a:r>
              <a:rPr sz="2000" spc="155" dirty="0">
                <a:latin typeface="Tahoma"/>
                <a:cs typeface="Tahoma"/>
              </a:rPr>
              <a:t> </a:t>
            </a:r>
            <a:r>
              <a:rPr sz="2000" dirty="0">
                <a:latin typeface="Tahoma"/>
                <a:cs typeface="Tahoma"/>
              </a:rPr>
              <a:t>thải,</a:t>
            </a:r>
            <a:r>
              <a:rPr sz="2000" spc="170" dirty="0">
                <a:latin typeface="Tahoma"/>
                <a:cs typeface="Tahoma"/>
              </a:rPr>
              <a:t> </a:t>
            </a:r>
            <a:r>
              <a:rPr sz="2000" dirty="0">
                <a:latin typeface="Tahoma"/>
                <a:cs typeface="Tahoma"/>
              </a:rPr>
              <a:t>bụi,</a:t>
            </a:r>
            <a:r>
              <a:rPr sz="2000" spc="155" dirty="0">
                <a:latin typeface="Tahoma"/>
                <a:cs typeface="Tahoma"/>
              </a:rPr>
              <a:t> </a:t>
            </a:r>
            <a:r>
              <a:rPr sz="2000" dirty="0">
                <a:latin typeface="Tahoma"/>
                <a:cs typeface="Tahoma"/>
              </a:rPr>
              <a:t>khí</a:t>
            </a:r>
            <a:r>
              <a:rPr sz="2000" spc="155" dirty="0">
                <a:latin typeface="Tahoma"/>
                <a:cs typeface="Tahoma"/>
              </a:rPr>
              <a:t> </a:t>
            </a:r>
            <a:r>
              <a:rPr sz="2000" dirty="0">
                <a:latin typeface="Tahoma"/>
                <a:cs typeface="Tahoma"/>
              </a:rPr>
              <a:t>thải</a:t>
            </a:r>
            <a:r>
              <a:rPr sz="2000" spc="165" dirty="0">
                <a:latin typeface="Tahoma"/>
                <a:cs typeface="Tahoma"/>
              </a:rPr>
              <a:t> </a:t>
            </a:r>
            <a:r>
              <a:rPr sz="2000" dirty="0">
                <a:latin typeface="Tahoma"/>
                <a:cs typeface="Tahoma"/>
              </a:rPr>
              <a:t>xả</a:t>
            </a:r>
            <a:r>
              <a:rPr sz="2000" spc="165" dirty="0">
                <a:latin typeface="Tahoma"/>
                <a:cs typeface="Tahoma"/>
              </a:rPr>
              <a:t> </a:t>
            </a:r>
            <a:r>
              <a:rPr sz="2000" dirty="0">
                <a:latin typeface="Tahoma"/>
                <a:cs typeface="Tahoma"/>
              </a:rPr>
              <a:t>ra</a:t>
            </a:r>
            <a:r>
              <a:rPr sz="2000" spc="150" dirty="0">
                <a:latin typeface="Tahoma"/>
                <a:cs typeface="Tahoma"/>
              </a:rPr>
              <a:t> </a:t>
            </a:r>
            <a:r>
              <a:rPr sz="2000" dirty="0">
                <a:latin typeface="Tahoma"/>
                <a:cs typeface="Tahoma"/>
              </a:rPr>
              <a:t>MT</a:t>
            </a:r>
            <a:r>
              <a:rPr sz="2000" spc="175" dirty="0">
                <a:latin typeface="Tahoma"/>
                <a:cs typeface="Tahoma"/>
              </a:rPr>
              <a:t> </a:t>
            </a:r>
            <a:r>
              <a:rPr sz="2000" b="1" spc="-20" dirty="0">
                <a:latin typeface="Tahoma"/>
                <a:cs typeface="Tahoma"/>
              </a:rPr>
              <a:t>phải </a:t>
            </a:r>
            <a:r>
              <a:rPr sz="2000" b="1" dirty="0">
                <a:latin typeface="Tahoma"/>
                <a:cs typeface="Tahoma"/>
              </a:rPr>
              <a:t>được</a:t>
            </a:r>
            <a:r>
              <a:rPr sz="2000" b="1" spc="455" dirty="0">
                <a:latin typeface="Tahoma"/>
                <a:cs typeface="Tahoma"/>
              </a:rPr>
              <a:t> </a:t>
            </a:r>
            <a:r>
              <a:rPr sz="2000" b="1" dirty="0">
                <a:latin typeface="Tahoma"/>
                <a:cs typeface="Tahoma"/>
              </a:rPr>
              <a:t>xử</a:t>
            </a:r>
            <a:r>
              <a:rPr sz="2000" b="1" spc="445" dirty="0">
                <a:latin typeface="Tahoma"/>
                <a:cs typeface="Tahoma"/>
              </a:rPr>
              <a:t> </a:t>
            </a:r>
            <a:r>
              <a:rPr sz="2000" b="1" dirty="0">
                <a:latin typeface="Tahoma"/>
                <a:cs typeface="Tahoma"/>
              </a:rPr>
              <a:t>lý</a:t>
            </a:r>
            <a:r>
              <a:rPr sz="2000" b="1" spc="450" dirty="0">
                <a:latin typeface="Tahoma"/>
                <a:cs typeface="Tahoma"/>
              </a:rPr>
              <a:t> </a:t>
            </a:r>
            <a:r>
              <a:rPr sz="2000" dirty="0">
                <a:latin typeface="Tahoma"/>
                <a:cs typeface="Tahoma"/>
              </a:rPr>
              <a:t>hoặc</a:t>
            </a:r>
            <a:r>
              <a:rPr sz="2000" spc="409" dirty="0">
                <a:latin typeface="Tahoma"/>
                <a:cs typeface="Tahoma"/>
              </a:rPr>
              <a:t> </a:t>
            </a:r>
            <a:r>
              <a:rPr sz="2000" dirty="0">
                <a:latin typeface="Tahoma"/>
                <a:cs typeface="Tahoma"/>
              </a:rPr>
              <a:t>phát</a:t>
            </a:r>
            <a:r>
              <a:rPr sz="2000" spc="405" dirty="0">
                <a:latin typeface="Tahoma"/>
                <a:cs typeface="Tahoma"/>
              </a:rPr>
              <a:t> </a:t>
            </a:r>
            <a:r>
              <a:rPr sz="2000" dirty="0">
                <a:latin typeface="Tahoma"/>
                <a:cs typeface="Tahoma"/>
              </a:rPr>
              <a:t>sinh</a:t>
            </a:r>
            <a:r>
              <a:rPr sz="2000" spc="409" dirty="0">
                <a:latin typeface="Tahoma"/>
                <a:cs typeface="Tahoma"/>
              </a:rPr>
              <a:t> </a:t>
            </a:r>
            <a:r>
              <a:rPr sz="2000" dirty="0">
                <a:latin typeface="Tahoma"/>
                <a:cs typeface="Tahoma"/>
              </a:rPr>
              <a:t>CTNH</a:t>
            </a:r>
            <a:r>
              <a:rPr sz="2000" spc="405" dirty="0">
                <a:latin typeface="Tahoma"/>
                <a:cs typeface="Tahoma"/>
              </a:rPr>
              <a:t> </a:t>
            </a:r>
            <a:r>
              <a:rPr sz="2000" b="1" dirty="0">
                <a:latin typeface="Tahoma"/>
                <a:cs typeface="Tahoma"/>
              </a:rPr>
              <a:t>phải</a:t>
            </a:r>
            <a:r>
              <a:rPr sz="2000" b="1" spc="450" dirty="0">
                <a:latin typeface="Tahoma"/>
                <a:cs typeface="Tahoma"/>
              </a:rPr>
              <a:t> </a:t>
            </a:r>
            <a:r>
              <a:rPr sz="2000" b="1" spc="-20" dirty="0">
                <a:latin typeface="Tahoma"/>
                <a:cs typeface="Tahoma"/>
              </a:rPr>
              <a:t>được </a:t>
            </a:r>
            <a:r>
              <a:rPr sz="2000" b="1" dirty="0">
                <a:latin typeface="Tahoma"/>
                <a:cs typeface="Tahoma"/>
              </a:rPr>
              <a:t>quản</a:t>
            </a:r>
            <a:r>
              <a:rPr sz="2000" b="1" spc="35" dirty="0">
                <a:latin typeface="Tahoma"/>
                <a:cs typeface="Tahoma"/>
              </a:rPr>
              <a:t> </a:t>
            </a:r>
            <a:r>
              <a:rPr sz="2000" b="1" dirty="0">
                <a:latin typeface="Tahoma"/>
                <a:cs typeface="Tahoma"/>
              </a:rPr>
              <a:t>lý</a:t>
            </a:r>
            <a:r>
              <a:rPr sz="2000" b="1" spc="30" dirty="0">
                <a:latin typeface="Tahoma"/>
                <a:cs typeface="Tahoma"/>
              </a:rPr>
              <a:t> </a:t>
            </a:r>
            <a:r>
              <a:rPr sz="2000" dirty="0">
                <a:latin typeface="Tahoma"/>
                <a:cs typeface="Tahoma"/>
              </a:rPr>
              <a:t>theo</a:t>
            </a:r>
            <a:r>
              <a:rPr sz="2000" spc="-5" dirty="0">
                <a:latin typeface="Tahoma"/>
                <a:cs typeface="Tahoma"/>
              </a:rPr>
              <a:t> </a:t>
            </a:r>
            <a:r>
              <a:rPr sz="2000" dirty="0">
                <a:latin typeface="Tahoma"/>
                <a:cs typeface="Tahoma"/>
              </a:rPr>
              <a:t>quy</a:t>
            </a:r>
            <a:r>
              <a:rPr sz="2000" spc="-10" dirty="0">
                <a:latin typeface="Tahoma"/>
                <a:cs typeface="Tahoma"/>
              </a:rPr>
              <a:t> </a:t>
            </a:r>
            <a:r>
              <a:rPr sz="2000" dirty="0">
                <a:latin typeface="Tahoma"/>
                <a:cs typeface="Tahoma"/>
              </a:rPr>
              <a:t>định về</a:t>
            </a:r>
            <a:r>
              <a:rPr sz="2000" spc="-15" dirty="0">
                <a:latin typeface="Tahoma"/>
                <a:cs typeface="Tahoma"/>
              </a:rPr>
              <a:t> </a:t>
            </a:r>
            <a:r>
              <a:rPr sz="2000" dirty="0">
                <a:latin typeface="Tahoma"/>
                <a:cs typeface="Tahoma"/>
              </a:rPr>
              <a:t>quản lý</a:t>
            </a:r>
            <a:r>
              <a:rPr sz="2000" spc="-10" dirty="0">
                <a:latin typeface="Tahoma"/>
                <a:cs typeface="Tahoma"/>
              </a:rPr>
              <a:t> </a:t>
            </a:r>
            <a:r>
              <a:rPr sz="2000" dirty="0">
                <a:latin typeface="Tahoma"/>
                <a:cs typeface="Tahoma"/>
              </a:rPr>
              <a:t>chất</a:t>
            </a:r>
            <a:r>
              <a:rPr sz="2000" spc="5" dirty="0">
                <a:latin typeface="Tahoma"/>
                <a:cs typeface="Tahoma"/>
              </a:rPr>
              <a:t> </a:t>
            </a:r>
            <a:r>
              <a:rPr sz="2000" dirty="0">
                <a:latin typeface="Tahoma"/>
                <a:cs typeface="Tahoma"/>
              </a:rPr>
              <a:t>thải</a:t>
            </a:r>
            <a:r>
              <a:rPr sz="2000" spc="-5" dirty="0">
                <a:latin typeface="Tahoma"/>
                <a:cs typeface="Tahoma"/>
              </a:rPr>
              <a:t> </a:t>
            </a:r>
            <a:r>
              <a:rPr sz="2000" dirty="0">
                <a:latin typeface="Tahoma"/>
                <a:cs typeface="Tahoma"/>
              </a:rPr>
              <a:t>khi</a:t>
            </a:r>
            <a:r>
              <a:rPr sz="2000" spc="-5" dirty="0">
                <a:latin typeface="Tahoma"/>
                <a:cs typeface="Tahoma"/>
              </a:rPr>
              <a:t> </a:t>
            </a:r>
            <a:r>
              <a:rPr sz="2000" spc="-25" dirty="0">
                <a:latin typeface="Tahoma"/>
                <a:cs typeface="Tahoma"/>
              </a:rPr>
              <a:t>đi </a:t>
            </a:r>
            <a:r>
              <a:rPr sz="2000" dirty="0">
                <a:latin typeface="Tahoma"/>
                <a:cs typeface="Tahoma"/>
              </a:rPr>
              <a:t>vào</a:t>
            </a:r>
            <a:r>
              <a:rPr sz="2000" spc="-25" dirty="0">
                <a:latin typeface="Tahoma"/>
                <a:cs typeface="Tahoma"/>
              </a:rPr>
              <a:t> </a:t>
            </a:r>
            <a:r>
              <a:rPr sz="2000" dirty="0">
                <a:latin typeface="Tahoma"/>
                <a:cs typeface="Tahoma"/>
              </a:rPr>
              <a:t>vận</a:t>
            </a:r>
            <a:r>
              <a:rPr sz="2000" spc="-15" dirty="0">
                <a:latin typeface="Tahoma"/>
                <a:cs typeface="Tahoma"/>
              </a:rPr>
              <a:t> </a:t>
            </a:r>
            <a:r>
              <a:rPr sz="2000" dirty="0">
                <a:latin typeface="Tahoma"/>
                <a:cs typeface="Tahoma"/>
              </a:rPr>
              <a:t>hành</a:t>
            </a:r>
            <a:r>
              <a:rPr sz="2000" spc="-25" dirty="0">
                <a:latin typeface="Tahoma"/>
                <a:cs typeface="Tahoma"/>
              </a:rPr>
              <a:t> </a:t>
            </a:r>
            <a:r>
              <a:rPr sz="2000" dirty="0">
                <a:latin typeface="Tahoma"/>
                <a:cs typeface="Tahoma"/>
              </a:rPr>
              <a:t>chính</a:t>
            </a:r>
            <a:r>
              <a:rPr sz="2000" spc="-10" dirty="0">
                <a:latin typeface="Tahoma"/>
                <a:cs typeface="Tahoma"/>
              </a:rPr>
              <a:t> thức.</a:t>
            </a:r>
            <a:endParaRPr sz="2000">
              <a:latin typeface="Tahoma"/>
              <a:cs typeface="Tahoma"/>
            </a:endParaRPr>
          </a:p>
        </p:txBody>
      </p:sp>
      <p:sp>
        <p:nvSpPr>
          <p:cNvPr id="6" name="object 6"/>
          <p:cNvSpPr txBox="1"/>
          <p:nvPr/>
        </p:nvSpPr>
        <p:spPr>
          <a:xfrm>
            <a:off x="2369057" y="4300829"/>
            <a:ext cx="5824855" cy="1036319"/>
          </a:xfrm>
          <a:prstGeom prst="rect">
            <a:avLst/>
          </a:prstGeom>
        </p:spPr>
        <p:txBody>
          <a:bodyPr vert="horz" wrap="square" lIns="0" tIns="12700" rIns="0" bIns="0" rtlCol="0">
            <a:spAutoFit/>
          </a:bodyPr>
          <a:lstStyle/>
          <a:p>
            <a:pPr marL="241300" marR="5080" indent="-228600" algn="just">
              <a:lnSpc>
                <a:spcPct val="110500"/>
              </a:lnSpc>
              <a:spcBef>
                <a:spcPts val="100"/>
              </a:spcBef>
              <a:buChar char="•"/>
              <a:tabLst>
                <a:tab pos="241300" algn="l"/>
              </a:tabLst>
            </a:pPr>
            <a:r>
              <a:rPr sz="2000" dirty="0">
                <a:latin typeface="Tahoma"/>
                <a:cs typeface="Tahoma"/>
              </a:rPr>
              <a:t>(2)</a:t>
            </a:r>
            <a:r>
              <a:rPr sz="2000" spc="225" dirty="0">
                <a:latin typeface="Tahoma"/>
                <a:cs typeface="Tahoma"/>
              </a:rPr>
              <a:t> </a:t>
            </a:r>
            <a:r>
              <a:rPr sz="2000" dirty="0">
                <a:latin typeface="Tahoma"/>
                <a:cs typeface="Tahoma"/>
              </a:rPr>
              <a:t>DAĐT,</a:t>
            </a:r>
            <a:r>
              <a:rPr sz="2000" spc="240" dirty="0">
                <a:latin typeface="Tahoma"/>
                <a:cs typeface="Tahoma"/>
              </a:rPr>
              <a:t> </a:t>
            </a:r>
            <a:r>
              <a:rPr sz="2000" dirty="0">
                <a:latin typeface="Tahoma"/>
                <a:cs typeface="Tahoma"/>
              </a:rPr>
              <a:t>cơ</a:t>
            </a:r>
            <a:r>
              <a:rPr sz="2000" spc="220" dirty="0">
                <a:latin typeface="Tahoma"/>
                <a:cs typeface="Tahoma"/>
              </a:rPr>
              <a:t> </a:t>
            </a:r>
            <a:r>
              <a:rPr sz="2000" dirty="0">
                <a:latin typeface="Tahoma"/>
                <a:cs typeface="Tahoma"/>
              </a:rPr>
              <a:t>sở,</a:t>
            </a:r>
            <a:r>
              <a:rPr sz="2000" spc="240" dirty="0">
                <a:latin typeface="Tahoma"/>
                <a:cs typeface="Tahoma"/>
              </a:rPr>
              <a:t> </a:t>
            </a:r>
            <a:r>
              <a:rPr sz="2000" dirty="0">
                <a:latin typeface="Tahoma"/>
                <a:cs typeface="Tahoma"/>
              </a:rPr>
              <a:t>khu</a:t>
            </a:r>
            <a:r>
              <a:rPr sz="2000" spc="229" dirty="0">
                <a:latin typeface="Tahoma"/>
                <a:cs typeface="Tahoma"/>
              </a:rPr>
              <a:t> </a:t>
            </a:r>
            <a:r>
              <a:rPr sz="2000" spc="-30" dirty="0">
                <a:latin typeface="Tahoma"/>
                <a:cs typeface="Tahoma"/>
              </a:rPr>
              <a:t>SX-</a:t>
            </a:r>
            <a:r>
              <a:rPr sz="2000" spc="-10" dirty="0">
                <a:latin typeface="Tahoma"/>
                <a:cs typeface="Tahoma"/>
              </a:rPr>
              <a:t>KD-</a:t>
            </a:r>
            <a:r>
              <a:rPr sz="2000" dirty="0">
                <a:latin typeface="Tahoma"/>
                <a:cs typeface="Tahoma"/>
              </a:rPr>
              <a:t>DV</a:t>
            </a:r>
            <a:r>
              <a:rPr sz="2000" spc="235" dirty="0">
                <a:latin typeface="Tahoma"/>
                <a:cs typeface="Tahoma"/>
              </a:rPr>
              <a:t> </a:t>
            </a:r>
            <a:r>
              <a:rPr sz="2000" dirty="0">
                <a:latin typeface="Tahoma"/>
                <a:cs typeface="Tahoma"/>
              </a:rPr>
              <a:t>tập</a:t>
            </a:r>
            <a:r>
              <a:rPr sz="2000" spc="235" dirty="0">
                <a:latin typeface="Tahoma"/>
                <a:cs typeface="Tahoma"/>
              </a:rPr>
              <a:t> </a:t>
            </a:r>
            <a:r>
              <a:rPr sz="2000" dirty="0">
                <a:latin typeface="Tahoma"/>
                <a:cs typeface="Tahoma"/>
              </a:rPr>
              <a:t>trung,</a:t>
            </a:r>
            <a:r>
              <a:rPr sz="2000" spc="245" dirty="0">
                <a:latin typeface="Tahoma"/>
                <a:cs typeface="Tahoma"/>
              </a:rPr>
              <a:t> </a:t>
            </a:r>
            <a:r>
              <a:rPr sz="2000" spc="-25" dirty="0">
                <a:latin typeface="Tahoma"/>
                <a:cs typeface="Tahoma"/>
              </a:rPr>
              <a:t>cụm </a:t>
            </a:r>
            <a:r>
              <a:rPr sz="2000" dirty="0">
                <a:latin typeface="Tahoma"/>
                <a:cs typeface="Tahoma"/>
              </a:rPr>
              <a:t>công</a:t>
            </a:r>
            <a:r>
              <a:rPr sz="2000" spc="310" dirty="0">
                <a:latin typeface="Tahoma"/>
                <a:cs typeface="Tahoma"/>
              </a:rPr>
              <a:t> </a:t>
            </a:r>
            <a:r>
              <a:rPr sz="2000" dirty="0">
                <a:latin typeface="Tahoma"/>
                <a:cs typeface="Tahoma"/>
              </a:rPr>
              <a:t>nghiệp</a:t>
            </a:r>
            <a:r>
              <a:rPr sz="2000" spc="305" dirty="0">
                <a:latin typeface="Tahoma"/>
                <a:cs typeface="Tahoma"/>
              </a:rPr>
              <a:t> </a:t>
            </a:r>
            <a:r>
              <a:rPr sz="2000" b="1" dirty="0">
                <a:solidFill>
                  <a:srgbClr val="FF0000"/>
                </a:solidFill>
                <a:latin typeface="Tahoma"/>
                <a:cs typeface="Tahoma"/>
              </a:rPr>
              <a:t>đang</a:t>
            </a:r>
            <a:r>
              <a:rPr sz="2000" b="1" spc="360" dirty="0">
                <a:solidFill>
                  <a:srgbClr val="FF0000"/>
                </a:solidFill>
                <a:latin typeface="Tahoma"/>
                <a:cs typeface="Tahoma"/>
              </a:rPr>
              <a:t> </a:t>
            </a:r>
            <a:r>
              <a:rPr sz="2000" b="1" dirty="0">
                <a:solidFill>
                  <a:srgbClr val="FF0000"/>
                </a:solidFill>
                <a:latin typeface="Tahoma"/>
                <a:cs typeface="Tahoma"/>
              </a:rPr>
              <a:t>hoạt</a:t>
            </a:r>
            <a:r>
              <a:rPr sz="2000" b="1" spc="345" dirty="0">
                <a:solidFill>
                  <a:srgbClr val="FF0000"/>
                </a:solidFill>
                <a:latin typeface="Tahoma"/>
                <a:cs typeface="Tahoma"/>
              </a:rPr>
              <a:t> </a:t>
            </a:r>
            <a:r>
              <a:rPr sz="2000" b="1" dirty="0">
                <a:solidFill>
                  <a:srgbClr val="FF0000"/>
                </a:solidFill>
                <a:latin typeface="Tahoma"/>
                <a:cs typeface="Tahoma"/>
              </a:rPr>
              <a:t>động</a:t>
            </a:r>
            <a:r>
              <a:rPr sz="2000" b="1" spc="355" dirty="0">
                <a:solidFill>
                  <a:srgbClr val="FF0000"/>
                </a:solidFill>
                <a:latin typeface="Tahoma"/>
                <a:cs typeface="Tahoma"/>
              </a:rPr>
              <a:t> </a:t>
            </a:r>
            <a:r>
              <a:rPr sz="2000" b="1" dirty="0">
                <a:solidFill>
                  <a:srgbClr val="FF0000"/>
                </a:solidFill>
                <a:latin typeface="Tahoma"/>
                <a:cs typeface="Tahoma"/>
              </a:rPr>
              <a:t>có</a:t>
            </a:r>
            <a:r>
              <a:rPr sz="2000" b="1" spc="355" dirty="0">
                <a:solidFill>
                  <a:srgbClr val="FF0000"/>
                </a:solidFill>
                <a:latin typeface="Tahoma"/>
                <a:cs typeface="Tahoma"/>
              </a:rPr>
              <a:t> </a:t>
            </a:r>
            <a:r>
              <a:rPr sz="2000" b="1" dirty="0">
                <a:solidFill>
                  <a:srgbClr val="FF0000"/>
                </a:solidFill>
                <a:latin typeface="Tahoma"/>
                <a:cs typeface="Tahoma"/>
              </a:rPr>
              <a:t>tiêu</a:t>
            </a:r>
            <a:r>
              <a:rPr sz="2000" b="1" spc="360" dirty="0">
                <a:solidFill>
                  <a:srgbClr val="FF0000"/>
                </a:solidFill>
                <a:latin typeface="Tahoma"/>
                <a:cs typeface="Tahoma"/>
              </a:rPr>
              <a:t> </a:t>
            </a:r>
            <a:r>
              <a:rPr sz="2000" b="1" dirty="0">
                <a:solidFill>
                  <a:srgbClr val="FF0000"/>
                </a:solidFill>
                <a:latin typeface="Tahoma"/>
                <a:cs typeface="Tahoma"/>
              </a:rPr>
              <a:t>chí</a:t>
            </a:r>
            <a:r>
              <a:rPr sz="2000" b="1" spc="350" dirty="0">
                <a:solidFill>
                  <a:srgbClr val="FF0000"/>
                </a:solidFill>
                <a:latin typeface="Tahoma"/>
                <a:cs typeface="Tahoma"/>
              </a:rPr>
              <a:t> </a:t>
            </a:r>
            <a:r>
              <a:rPr sz="2000" b="1" spc="-25" dirty="0">
                <a:solidFill>
                  <a:srgbClr val="FF0000"/>
                </a:solidFill>
                <a:latin typeface="Tahoma"/>
                <a:cs typeface="Tahoma"/>
              </a:rPr>
              <a:t>về </a:t>
            </a:r>
            <a:r>
              <a:rPr sz="2000" b="1" dirty="0">
                <a:solidFill>
                  <a:srgbClr val="FF0000"/>
                </a:solidFill>
                <a:latin typeface="Tahoma"/>
                <a:cs typeface="Tahoma"/>
              </a:rPr>
              <a:t>MT</a:t>
            </a:r>
            <a:r>
              <a:rPr sz="2000" b="1" spc="30" dirty="0">
                <a:solidFill>
                  <a:srgbClr val="FF0000"/>
                </a:solidFill>
                <a:latin typeface="Tahoma"/>
                <a:cs typeface="Tahoma"/>
              </a:rPr>
              <a:t> </a:t>
            </a:r>
            <a:r>
              <a:rPr sz="2000" dirty="0">
                <a:latin typeface="Tahoma"/>
                <a:cs typeface="Tahoma"/>
              </a:rPr>
              <a:t>như</a:t>
            </a:r>
            <a:r>
              <a:rPr sz="2000" spc="-10" dirty="0">
                <a:latin typeface="Tahoma"/>
                <a:cs typeface="Tahoma"/>
              </a:rPr>
              <a:t> </a:t>
            </a:r>
            <a:r>
              <a:rPr sz="2000" dirty="0">
                <a:latin typeface="Tahoma"/>
                <a:cs typeface="Tahoma"/>
              </a:rPr>
              <a:t>đối</a:t>
            </a:r>
            <a:r>
              <a:rPr sz="2000" spc="-20" dirty="0">
                <a:latin typeface="Tahoma"/>
                <a:cs typeface="Tahoma"/>
              </a:rPr>
              <a:t> </a:t>
            </a:r>
            <a:r>
              <a:rPr sz="2000" dirty="0">
                <a:latin typeface="Tahoma"/>
                <a:cs typeface="Tahoma"/>
              </a:rPr>
              <a:t>tượng</a:t>
            </a:r>
            <a:r>
              <a:rPr sz="2000" spc="-15" dirty="0">
                <a:latin typeface="Tahoma"/>
                <a:cs typeface="Tahoma"/>
              </a:rPr>
              <a:t> </a:t>
            </a:r>
            <a:r>
              <a:rPr sz="2000" dirty="0">
                <a:latin typeface="Tahoma"/>
                <a:cs typeface="Tahoma"/>
              </a:rPr>
              <a:t>(1)</a:t>
            </a:r>
            <a:r>
              <a:rPr sz="2000" spc="-10" dirty="0">
                <a:latin typeface="Tahoma"/>
                <a:cs typeface="Tahoma"/>
              </a:rPr>
              <a:t> </a:t>
            </a:r>
            <a:r>
              <a:rPr sz="2000" dirty="0">
                <a:latin typeface="Tahoma"/>
                <a:cs typeface="Tahoma"/>
              </a:rPr>
              <a:t>nêu</a:t>
            </a:r>
            <a:r>
              <a:rPr sz="2000" spc="-15" dirty="0">
                <a:latin typeface="Tahoma"/>
                <a:cs typeface="Tahoma"/>
              </a:rPr>
              <a:t> </a:t>
            </a:r>
            <a:r>
              <a:rPr sz="2000" spc="-20" dirty="0">
                <a:latin typeface="Tahoma"/>
                <a:cs typeface="Tahoma"/>
              </a:rPr>
              <a:t>trên.</a:t>
            </a:r>
            <a:endParaRPr sz="2000">
              <a:latin typeface="Tahoma"/>
              <a:cs typeface="Tahoma"/>
            </a:endParaRPr>
          </a:p>
        </p:txBody>
      </p:sp>
      <p:sp>
        <p:nvSpPr>
          <p:cNvPr id="7" name="object 7"/>
          <p:cNvSpPr/>
          <p:nvPr/>
        </p:nvSpPr>
        <p:spPr>
          <a:xfrm>
            <a:off x="325374" y="1367789"/>
            <a:ext cx="1629410" cy="4436745"/>
          </a:xfrm>
          <a:custGeom>
            <a:avLst/>
            <a:gdLst/>
            <a:ahLst/>
            <a:cxnLst/>
            <a:rect l="l" t="t" r="r" b="b"/>
            <a:pathLst>
              <a:path w="1629410" h="4436745">
                <a:moveTo>
                  <a:pt x="1357630" y="0"/>
                </a:moveTo>
                <a:lnTo>
                  <a:pt x="271538" y="0"/>
                </a:lnTo>
                <a:lnTo>
                  <a:pt x="222727" y="4373"/>
                </a:lnTo>
                <a:lnTo>
                  <a:pt x="176786" y="16984"/>
                </a:lnTo>
                <a:lnTo>
                  <a:pt x="134484" y="37065"/>
                </a:lnTo>
                <a:lnTo>
                  <a:pt x="96586" y="63850"/>
                </a:lnTo>
                <a:lnTo>
                  <a:pt x="63859" y="96574"/>
                </a:lnTo>
                <a:lnTo>
                  <a:pt x="37071" y="134469"/>
                </a:lnTo>
                <a:lnTo>
                  <a:pt x="16987" y="176770"/>
                </a:lnTo>
                <a:lnTo>
                  <a:pt x="4374" y="222711"/>
                </a:lnTo>
                <a:lnTo>
                  <a:pt x="0" y="271525"/>
                </a:lnTo>
                <a:lnTo>
                  <a:pt x="0" y="4164838"/>
                </a:lnTo>
                <a:lnTo>
                  <a:pt x="4374" y="4213645"/>
                </a:lnTo>
                <a:lnTo>
                  <a:pt x="16987" y="4259582"/>
                </a:lnTo>
                <a:lnTo>
                  <a:pt x="37071" y="4301883"/>
                </a:lnTo>
                <a:lnTo>
                  <a:pt x="63859" y="4339779"/>
                </a:lnTo>
                <a:lnTo>
                  <a:pt x="96586" y="4372505"/>
                </a:lnTo>
                <a:lnTo>
                  <a:pt x="134484" y="4399293"/>
                </a:lnTo>
                <a:lnTo>
                  <a:pt x="176786" y="4419376"/>
                </a:lnTo>
                <a:lnTo>
                  <a:pt x="222727" y="4431989"/>
                </a:lnTo>
                <a:lnTo>
                  <a:pt x="271538" y="4436364"/>
                </a:lnTo>
                <a:lnTo>
                  <a:pt x="1357630" y="4436364"/>
                </a:lnTo>
                <a:lnTo>
                  <a:pt x="1406444" y="4431989"/>
                </a:lnTo>
                <a:lnTo>
                  <a:pt x="1452385" y="4419376"/>
                </a:lnTo>
                <a:lnTo>
                  <a:pt x="1494686" y="4399293"/>
                </a:lnTo>
                <a:lnTo>
                  <a:pt x="1532581" y="4372505"/>
                </a:lnTo>
                <a:lnTo>
                  <a:pt x="1565305" y="4339779"/>
                </a:lnTo>
                <a:lnTo>
                  <a:pt x="1592090" y="4301883"/>
                </a:lnTo>
                <a:lnTo>
                  <a:pt x="1612171" y="4259582"/>
                </a:lnTo>
                <a:lnTo>
                  <a:pt x="1624782" y="4213645"/>
                </a:lnTo>
                <a:lnTo>
                  <a:pt x="1629156" y="4164838"/>
                </a:lnTo>
                <a:lnTo>
                  <a:pt x="1629156" y="271525"/>
                </a:lnTo>
                <a:lnTo>
                  <a:pt x="1624782" y="222711"/>
                </a:lnTo>
                <a:lnTo>
                  <a:pt x="1612171" y="176770"/>
                </a:lnTo>
                <a:lnTo>
                  <a:pt x="1592090" y="134469"/>
                </a:lnTo>
                <a:lnTo>
                  <a:pt x="1565305" y="96574"/>
                </a:lnTo>
                <a:lnTo>
                  <a:pt x="1532581" y="63850"/>
                </a:lnTo>
                <a:lnTo>
                  <a:pt x="1494686" y="37065"/>
                </a:lnTo>
                <a:lnTo>
                  <a:pt x="1452385" y="16984"/>
                </a:lnTo>
                <a:lnTo>
                  <a:pt x="1406444" y="4373"/>
                </a:lnTo>
                <a:lnTo>
                  <a:pt x="1357630" y="0"/>
                </a:lnTo>
                <a:close/>
              </a:path>
            </a:pathLst>
          </a:custGeom>
          <a:solidFill>
            <a:srgbClr val="FF2B1F"/>
          </a:solidFill>
        </p:spPr>
        <p:txBody>
          <a:bodyPr wrap="square" lIns="0" tIns="0" rIns="0" bIns="0" rtlCol="0"/>
          <a:lstStyle/>
          <a:p>
            <a:endParaRPr/>
          </a:p>
        </p:txBody>
      </p:sp>
      <p:sp>
        <p:nvSpPr>
          <p:cNvPr id="8" name="object 8"/>
          <p:cNvSpPr txBox="1"/>
          <p:nvPr/>
        </p:nvSpPr>
        <p:spPr>
          <a:xfrm>
            <a:off x="553923" y="3205734"/>
            <a:ext cx="1170940" cy="721995"/>
          </a:xfrm>
          <a:prstGeom prst="rect">
            <a:avLst/>
          </a:prstGeom>
        </p:spPr>
        <p:txBody>
          <a:bodyPr vert="horz" wrap="square" lIns="0" tIns="53340" rIns="0" bIns="0" rtlCol="0">
            <a:spAutoFit/>
          </a:bodyPr>
          <a:lstStyle/>
          <a:p>
            <a:pPr marL="12700" marR="5080" indent="261620">
              <a:lnSpc>
                <a:spcPts val="2600"/>
              </a:lnSpc>
              <a:spcBef>
                <a:spcPts val="420"/>
              </a:spcBef>
            </a:pPr>
            <a:r>
              <a:rPr sz="2400" b="1" spc="-25" dirty="0">
                <a:solidFill>
                  <a:srgbClr val="FFFFFF"/>
                </a:solidFill>
                <a:latin typeface="Tahoma"/>
                <a:cs typeface="Tahoma"/>
              </a:rPr>
              <a:t>ĐỐI </a:t>
            </a:r>
            <a:r>
              <a:rPr sz="2400" b="1" spc="-10" dirty="0">
                <a:solidFill>
                  <a:srgbClr val="FFFFFF"/>
                </a:solidFill>
                <a:latin typeface="Tahoma"/>
                <a:cs typeface="Tahoma"/>
              </a:rPr>
              <a:t>TƯỢNG</a:t>
            </a:r>
            <a:endParaRPr sz="2400">
              <a:latin typeface="Tahoma"/>
              <a:cs typeface="Tahoma"/>
            </a:endParaRPr>
          </a:p>
        </p:txBody>
      </p:sp>
      <p:sp>
        <p:nvSpPr>
          <p:cNvPr id="9" name="object 9"/>
          <p:cNvSpPr txBox="1">
            <a:spLocks noGrp="1"/>
          </p:cNvSpPr>
          <p:nvPr>
            <p:ph type="title"/>
          </p:nvPr>
        </p:nvSpPr>
        <p:spPr>
          <a:xfrm>
            <a:off x="609599" y="609600"/>
            <a:ext cx="6347713" cy="382156"/>
          </a:xfrm>
          <a:prstGeom prst="rect">
            <a:avLst/>
          </a:prstGeom>
        </p:spPr>
        <p:txBody>
          <a:bodyPr vert="horz" wrap="square" lIns="0" tIns="12700" rIns="0" bIns="0" rtlCol="0">
            <a:spAutoFit/>
          </a:bodyPr>
          <a:lstStyle/>
          <a:p>
            <a:pPr marL="51435">
              <a:lnSpc>
                <a:spcPct val="100000"/>
              </a:lnSpc>
              <a:spcBef>
                <a:spcPts val="100"/>
              </a:spcBef>
            </a:pPr>
            <a:r>
              <a:rPr sz="2400" dirty="0">
                <a:solidFill>
                  <a:srgbClr val="FF2B1F"/>
                </a:solidFill>
              </a:rPr>
              <a:t>GIẤY</a:t>
            </a:r>
            <a:r>
              <a:rPr sz="2400" spc="-30" dirty="0">
                <a:solidFill>
                  <a:srgbClr val="FF2B1F"/>
                </a:solidFill>
              </a:rPr>
              <a:t> </a:t>
            </a:r>
            <a:r>
              <a:rPr sz="2400" dirty="0">
                <a:solidFill>
                  <a:srgbClr val="FF2B1F"/>
                </a:solidFill>
              </a:rPr>
              <a:t>PHÉP</a:t>
            </a:r>
            <a:r>
              <a:rPr sz="2400" spc="-15" dirty="0">
                <a:solidFill>
                  <a:srgbClr val="FF2B1F"/>
                </a:solidFill>
              </a:rPr>
              <a:t> </a:t>
            </a:r>
            <a:r>
              <a:rPr sz="2400" dirty="0">
                <a:solidFill>
                  <a:srgbClr val="FF2B1F"/>
                </a:solidFill>
              </a:rPr>
              <a:t>MÔI</a:t>
            </a:r>
            <a:r>
              <a:rPr sz="2400" spc="-30" dirty="0">
                <a:solidFill>
                  <a:srgbClr val="FF2B1F"/>
                </a:solidFill>
              </a:rPr>
              <a:t> </a:t>
            </a:r>
            <a:r>
              <a:rPr sz="2400" dirty="0">
                <a:solidFill>
                  <a:srgbClr val="FF2B1F"/>
                </a:solidFill>
              </a:rPr>
              <a:t>TRƯỜNG</a:t>
            </a:r>
            <a:r>
              <a:rPr sz="2400" spc="5" dirty="0">
                <a:solidFill>
                  <a:srgbClr val="FF2B1F"/>
                </a:solidFill>
              </a:rPr>
              <a:t> </a:t>
            </a:r>
            <a:r>
              <a:rPr sz="2400" spc="-10" dirty="0">
                <a:solidFill>
                  <a:srgbClr val="FF2B1F"/>
                </a:solidFill>
              </a:rPr>
              <a:t>(</a:t>
            </a:r>
            <a:r>
              <a:rPr lang="vi-VN" sz="2400" spc="-10" dirty="0">
                <a:solidFill>
                  <a:srgbClr val="FF2B1F"/>
                </a:solidFill>
              </a:rPr>
              <a:t>Điều 39 Luật BVMT</a:t>
            </a:r>
            <a:r>
              <a:rPr sz="2400" spc="-10" dirty="0">
                <a:solidFill>
                  <a:srgbClr val="FF2B1F"/>
                </a:solidFill>
              </a:rPr>
              <a:t>)</a:t>
            </a:r>
            <a:endParaRPr sz="2400" dirty="0"/>
          </a:p>
        </p:txBody>
      </p:sp>
    </p:spTree>
    <p:extLst>
      <p:ext uri="{BB962C8B-B14F-4D97-AF65-F5344CB8AC3E}">
        <p14:creationId xmlns:p14="http://schemas.microsoft.com/office/powerpoint/2010/main" val="2155417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Autofit/>
          </a:bodyPr>
          <a:lstStyle/>
          <a:p>
            <a:r>
              <a:rPr lang="vi-VN" sz="2500" b="1" dirty="0">
                <a:solidFill>
                  <a:srgbClr val="FF0000"/>
                </a:solidFill>
                <a:cs typeface="Tahoma"/>
              </a:rPr>
              <a:t>Báo</a:t>
            </a:r>
            <a:r>
              <a:rPr lang="vi-VN" sz="2500" b="1" spc="-15" dirty="0">
                <a:solidFill>
                  <a:srgbClr val="FF0000"/>
                </a:solidFill>
                <a:cs typeface="Tahoma"/>
              </a:rPr>
              <a:t> </a:t>
            </a:r>
            <a:r>
              <a:rPr lang="vi-VN" sz="2500" b="1" dirty="0">
                <a:solidFill>
                  <a:srgbClr val="FF0000"/>
                </a:solidFill>
                <a:cs typeface="Tahoma"/>
              </a:rPr>
              <a:t>cáo</a:t>
            </a:r>
            <a:r>
              <a:rPr lang="vi-VN" sz="2500" b="1" spc="-20" dirty="0">
                <a:solidFill>
                  <a:srgbClr val="FF0000"/>
                </a:solidFill>
                <a:cs typeface="Tahoma"/>
              </a:rPr>
              <a:t> </a:t>
            </a:r>
            <a:r>
              <a:rPr lang="vi-VN" sz="2500" b="1" dirty="0">
                <a:solidFill>
                  <a:srgbClr val="FF0000"/>
                </a:solidFill>
                <a:cs typeface="Tahoma"/>
              </a:rPr>
              <a:t>công</a:t>
            </a:r>
            <a:r>
              <a:rPr lang="vi-VN" sz="2500" b="1" spc="-5" dirty="0">
                <a:solidFill>
                  <a:srgbClr val="FF0000"/>
                </a:solidFill>
                <a:cs typeface="Tahoma"/>
              </a:rPr>
              <a:t> </a:t>
            </a:r>
            <a:r>
              <a:rPr lang="vi-VN" sz="2500" b="1" dirty="0">
                <a:solidFill>
                  <a:srgbClr val="FF0000"/>
                </a:solidFill>
                <a:cs typeface="Tahoma"/>
              </a:rPr>
              <a:t>tác</a:t>
            </a:r>
            <a:r>
              <a:rPr lang="vi-VN" sz="2500" b="1" spc="-10" dirty="0">
                <a:solidFill>
                  <a:srgbClr val="FF0000"/>
                </a:solidFill>
                <a:cs typeface="Tahoma"/>
              </a:rPr>
              <a:t> </a:t>
            </a:r>
            <a:r>
              <a:rPr lang="vi-VN" sz="2500" b="1" dirty="0">
                <a:solidFill>
                  <a:srgbClr val="FF0000"/>
                </a:solidFill>
                <a:cs typeface="Tahoma"/>
              </a:rPr>
              <a:t>BVMT</a:t>
            </a:r>
            <a:r>
              <a:rPr lang="vi-VN" sz="2500" b="1" spc="-15" dirty="0">
                <a:solidFill>
                  <a:srgbClr val="FF0000"/>
                </a:solidFill>
                <a:cs typeface="Tahoma"/>
              </a:rPr>
              <a:t> </a:t>
            </a:r>
            <a:r>
              <a:rPr lang="vi-VN" sz="2500" b="1" dirty="0">
                <a:solidFill>
                  <a:srgbClr val="FF0000"/>
                </a:solidFill>
                <a:cs typeface="Tahoma"/>
              </a:rPr>
              <a:t>(Điều</a:t>
            </a:r>
            <a:r>
              <a:rPr lang="vi-VN" sz="2500" b="1" spc="-25" dirty="0">
                <a:solidFill>
                  <a:srgbClr val="FF0000"/>
                </a:solidFill>
                <a:cs typeface="Tahoma"/>
              </a:rPr>
              <a:t> </a:t>
            </a:r>
            <a:r>
              <a:rPr lang="vi-VN" sz="2500" b="1" dirty="0">
                <a:solidFill>
                  <a:srgbClr val="FF0000"/>
                </a:solidFill>
                <a:cs typeface="Tahoma"/>
              </a:rPr>
              <a:t>119</a:t>
            </a:r>
            <a:r>
              <a:rPr lang="vi-VN" sz="2500" b="1" spc="-15" dirty="0">
                <a:solidFill>
                  <a:srgbClr val="FF0000"/>
                </a:solidFill>
                <a:cs typeface="Tahoma"/>
              </a:rPr>
              <a:t> </a:t>
            </a:r>
            <a:r>
              <a:rPr lang="vi-VN" sz="2500" b="1" dirty="0">
                <a:solidFill>
                  <a:srgbClr val="FF0000"/>
                </a:solidFill>
                <a:cs typeface="Tahoma"/>
              </a:rPr>
              <a:t>Luật</a:t>
            </a:r>
            <a:r>
              <a:rPr lang="vi-VN" sz="2500" b="1" spc="-20" dirty="0">
                <a:solidFill>
                  <a:srgbClr val="FF0000"/>
                </a:solidFill>
                <a:cs typeface="Tahoma"/>
              </a:rPr>
              <a:t> </a:t>
            </a:r>
            <a:r>
              <a:rPr lang="vi-VN" sz="2500" b="1" dirty="0">
                <a:solidFill>
                  <a:srgbClr val="FF0000"/>
                </a:solidFill>
                <a:cs typeface="Tahoma"/>
              </a:rPr>
              <a:t>BVMT;</a:t>
            </a:r>
            <a:r>
              <a:rPr lang="vi-VN" sz="2500" b="1" spc="-15" dirty="0">
                <a:solidFill>
                  <a:srgbClr val="FF0000"/>
                </a:solidFill>
                <a:cs typeface="Tahoma"/>
              </a:rPr>
              <a:t> </a:t>
            </a:r>
            <a:r>
              <a:rPr lang="vi-VN" sz="2500" b="1" dirty="0">
                <a:solidFill>
                  <a:srgbClr val="FF0000"/>
                </a:solidFill>
                <a:cs typeface="Tahoma"/>
              </a:rPr>
              <a:t>Mục</a:t>
            </a:r>
            <a:r>
              <a:rPr lang="vi-VN" sz="2500" b="1" spc="-15" dirty="0">
                <a:solidFill>
                  <a:srgbClr val="FF0000"/>
                </a:solidFill>
                <a:cs typeface="Tahoma"/>
              </a:rPr>
              <a:t> </a:t>
            </a:r>
            <a:r>
              <a:rPr lang="vi-VN" sz="2500" b="1" dirty="0">
                <a:solidFill>
                  <a:srgbClr val="FF0000"/>
                </a:solidFill>
                <a:cs typeface="Tahoma"/>
              </a:rPr>
              <a:t>3</a:t>
            </a:r>
            <a:r>
              <a:rPr lang="vi-VN" sz="2500" b="1" spc="-10" dirty="0">
                <a:solidFill>
                  <a:srgbClr val="FF0000"/>
                </a:solidFill>
                <a:cs typeface="Tahoma"/>
              </a:rPr>
              <a:t> </a:t>
            </a:r>
            <a:r>
              <a:rPr lang="vi-VN" sz="2500" b="1" dirty="0">
                <a:solidFill>
                  <a:srgbClr val="FF0000"/>
                </a:solidFill>
                <a:cs typeface="Tahoma"/>
              </a:rPr>
              <a:t>Chương</a:t>
            </a:r>
            <a:r>
              <a:rPr lang="vi-VN" sz="2500" b="1" spc="-15" dirty="0">
                <a:solidFill>
                  <a:srgbClr val="FF0000"/>
                </a:solidFill>
                <a:cs typeface="Tahoma"/>
              </a:rPr>
              <a:t> </a:t>
            </a:r>
            <a:r>
              <a:rPr lang="vi-VN" sz="2500" b="1" dirty="0">
                <a:solidFill>
                  <a:srgbClr val="FF0000"/>
                </a:solidFill>
                <a:cs typeface="Tahoma"/>
              </a:rPr>
              <a:t>V</a:t>
            </a:r>
            <a:r>
              <a:rPr lang="vi-VN" sz="2500" b="1" spc="-10" dirty="0">
                <a:solidFill>
                  <a:srgbClr val="FF0000"/>
                </a:solidFill>
                <a:cs typeface="Tahoma"/>
              </a:rPr>
              <a:t> </a:t>
            </a:r>
            <a:r>
              <a:rPr lang="vi-VN" sz="2500" b="1" dirty="0">
                <a:solidFill>
                  <a:srgbClr val="FF0000"/>
                </a:solidFill>
                <a:cs typeface="Tahoma"/>
              </a:rPr>
              <a:t>TT</a:t>
            </a:r>
            <a:r>
              <a:rPr lang="vi-VN" sz="2500" b="1" spc="-20" dirty="0">
                <a:solidFill>
                  <a:srgbClr val="FF0000"/>
                </a:solidFill>
                <a:cs typeface="Tahoma"/>
              </a:rPr>
              <a:t> </a:t>
            </a:r>
            <a:r>
              <a:rPr lang="vi-VN" sz="2500" b="1" spc="-25" dirty="0">
                <a:solidFill>
                  <a:srgbClr val="FF0000"/>
                </a:solidFill>
                <a:cs typeface="Tahoma"/>
              </a:rPr>
              <a:t>02)</a:t>
            </a:r>
            <a:br>
              <a:rPr lang="vi-VN" sz="2500" dirty="0">
                <a:solidFill>
                  <a:srgbClr val="FF0000"/>
                </a:solidFill>
                <a:cs typeface="Tahoma"/>
              </a:rPr>
            </a:br>
            <a:endParaRPr lang="en-US" sz="2500" dirty="0">
              <a:solidFill>
                <a:srgbClr val="FF0000"/>
              </a:solidFill>
            </a:endParaRPr>
          </a:p>
        </p:txBody>
      </p:sp>
      <p:graphicFrame>
        <p:nvGraphicFramePr>
          <p:cNvPr id="5" name="Content Placeholder 4"/>
          <p:cNvGraphicFramePr>
            <a:graphicFrameLocks noGrp="1"/>
          </p:cNvGraphicFramePr>
          <p:nvPr>
            <p:ph idx="1"/>
            <p:extLst/>
          </p:nvPr>
        </p:nvGraphicFramePr>
        <p:xfrm>
          <a:off x="457200" y="12192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553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defTabSz="685800"/>
            <a:r>
              <a:rPr lang="en-US" altLang="en-US" sz="3000" b="1" dirty="0" err="1">
                <a:solidFill>
                  <a:srgbClr val="008000"/>
                </a:solidFill>
                <a:latin typeface="Times New Roman" pitchFamily="18" charset="0"/>
                <a:cs typeface="Times New Roman" pitchFamily="18" charset="0"/>
              </a:rPr>
              <a:t>Công</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khai</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cung</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cấp</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thông</a:t>
            </a:r>
            <a:r>
              <a:rPr lang="en-US" altLang="en-US" sz="3000" b="1" dirty="0">
                <a:solidFill>
                  <a:srgbClr val="008000"/>
                </a:solidFill>
                <a:latin typeface="Times New Roman" pitchFamily="18" charset="0"/>
                <a:cs typeface="Times New Roman" pitchFamily="18" charset="0"/>
              </a:rPr>
              <a:t> tin </a:t>
            </a:r>
            <a:r>
              <a:rPr lang="en-US" altLang="en-US" sz="3000" b="1" dirty="0" err="1">
                <a:solidFill>
                  <a:srgbClr val="008000"/>
                </a:solidFill>
                <a:latin typeface="Times New Roman" pitchFamily="18" charset="0"/>
                <a:cs typeface="Times New Roman" pitchFamily="18" charset="0"/>
              </a:rPr>
              <a:t>môi</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trường</a:t>
            </a:r>
            <a:br>
              <a:rPr lang="en-US" altLang="en-US" sz="3000" b="1" dirty="0">
                <a:solidFill>
                  <a:srgbClr val="008000"/>
                </a:solidFill>
                <a:latin typeface="Times New Roman" pitchFamily="18" charset="0"/>
                <a:cs typeface="Times New Roman" pitchFamily="18" charset="0"/>
              </a:rPr>
            </a:br>
            <a:r>
              <a:rPr lang="en-US" altLang="en-US" sz="3000" b="1" dirty="0" err="1">
                <a:solidFill>
                  <a:srgbClr val="008000"/>
                </a:solidFill>
                <a:latin typeface="Times New Roman" pitchFamily="18" charset="0"/>
                <a:cs typeface="Times New Roman" pitchFamily="18" charset="0"/>
              </a:rPr>
              <a:t>Điều</a:t>
            </a:r>
            <a:r>
              <a:rPr lang="en-US" altLang="en-US" sz="3000" b="1" dirty="0">
                <a:solidFill>
                  <a:srgbClr val="008000"/>
                </a:solidFill>
                <a:latin typeface="Times New Roman" pitchFamily="18" charset="0"/>
                <a:cs typeface="Times New Roman" pitchFamily="18" charset="0"/>
              </a:rPr>
              <a:t> 101, Điều102 </a:t>
            </a:r>
            <a:r>
              <a:rPr lang="en-US" altLang="en-US" sz="3000" b="1" dirty="0" err="1">
                <a:solidFill>
                  <a:srgbClr val="008000"/>
                </a:solidFill>
                <a:latin typeface="Times New Roman" pitchFamily="18" charset="0"/>
                <a:cs typeface="Times New Roman" pitchFamily="18" charset="0"/>
              </a:rPr>
              <a:t>Nghị</a:t>
            </a:r>
            <a:r>
              <a:rPr lang="en-US" altLang="en-US" sz="3000" b="1" dirty="0">
                <a:solidFill>
                  <a:srgbClr val="008000"/>
                </a:solidFill>
                <a:latin typeface="Times New Roman" pitchFamily="18" charset="0"/>
                <a:cs typeface="Times New Roman" pitchFamily="18" charset="0"/>
              </a:rPr>
              <a:t> </a:t>
            </a:r>
            <a:r>
              <a:rPr lang="en-US" altLang="en-US" sz="3000" b="1" dirty="0" err="1">
                <a:solidFill>
                  <a:srgbClr val="008000"/>
                </a:solidFill>
                <a:latin typeface="Times New Roman" pitchFamily="18" charset="0"/>
                <a:cs typeface="Times New Roman" pitchFamily="18" charset="0"/>
              </a:rPr>
              <a:t>định</a:t>
            </a:r>
            <a:r>
              <a:rPr lang="en-US" altLang="en-US" sz="3000" b="1" dirty="0">
                <a:solidFill>
                  <a:srgbClr val="008000"/>
                </a:solidFill>
                <a:latin typeface="Times New Roman" pitchFamily="18" charset="0"/>
                <a:cs typeface="Times New Roman" pitchFamily="18" charset="0"/>
              </a:rPr>
              <a:t> 08/2022/NĐ-CP</a:t>
            </a:r>
            <a:br>
              <a:rPr lang="en-US" altLang="en-US" sz="3000" b="1" dirty="0">
                <a:solidFill>
                  <a:srgbClr val="008000"/>
                </a:solidFill>
                <a:latin typeface="Times New Roman" pitchFamily="18" charset="0"/>
                <a:cs typeface="Times New Roman" pitchFamily="18" charset="0"/>
              </a:rPr>
            </a:br>
            <a:endParaRPr lang="en-US" sz="30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nvPr>
        </p:nvGraphicFramePr>
        <p:xfrm>
          <a:off x="457200" y="12954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599527674"/>
              </p:ext>
            </p:extLst>
          </p:nvPr>
        </p:nvGraphicFramePr>
        <p:xfrm>
          <a:off x="381000" y="1397000"/>
          <a:ext cx="8153400" cy="485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331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4724400"/>
            <a:ext cx="396240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accent2">
                    <a:lumMod val="50000"/>
                  </a:schemeClr>
                </a:solidFill>
                <a:latin typeface="Arial" panose="020B0604020202020204" pitchFamily="34" charset="0"/>
                <a:cs typeface="Arial" panose="020B0604020202020204" pitchFamily="34" charset="0"/>
              </a:rPr>
              <a:t>TRÂN</a:t>
            </a:r>
            <a:r>
              <a:rPr sz="2400" b="1" spc="-80" dirty="0">
                <a:solidFill>
                  <a:schemeClr val="accent2">
                    <a:lumMod val="50000"/>
                  </a:schemeClr>
                </a:solidFill>
                <a:latin typeface="Arial" panose="020B0604020202020204" pitchFamily="34" charset="0"/>
                <a:cs typeface="Arial" panose="020B0604020202020204" pitchFamily="34" charset="0"/>
              </a:rPr>
              <a:t> </a:t>
            </a:r>
            <a:r>
              <a:rPr sz="2400" b="1" dirty="0">
                <a:solidFill>
                  <a:schemeClr val="accent2">
                    <a:lumMod val="50000"/>
                  </a:schemeClr>
                </a:solidFill>
                <a:latin typeface="Arial" panose="020B0604020202020204" pitchFamily="34" charset="0"/>
                <a:cs typeface="Arial" panose="020B0604020202020204" pitchFamily="34" charset="0"/>
              </a:rPr>
              <a:t>TRỌNG</a:t>
            </a:r>
            <a:r>
              <a:rPr sz="2400" b="1" spc="-10" dirty="0">
                <a:solidFill>
                  <a:schemeClr val="accent2">
                    <a:lumMod val="50000"/>
                  </a:schemeClr>
                </a:solidFill>
                <a:latin typeface="Arial" panose="020B0604020202020204" pitchFamily="34" charset="0"/>
                <a:cs typeface="Arial" panose="020B0604020202020204" pitchFamily="34" charset="0"/>
              </a:rPr>
              <a:t> </a:t>
            </a:r>
            <a:r>
              <a:rPr sz="2400" b="1" dirty="0">
                <a:solidFill>
                  <a:schemeClr val="accent2">
                    <a:lumMod val="50000"/>
                  </a:schemeClr>
                </a:solidFill>
                <a:latin typeface="Arial" panose="020B0604020202020204" pitchFamily="34" charset="0"/>
                <a:cs typeface="Arial" panose="020B0604020202020204" pitchFamily="34" charset="0"/>
              </a:rPr>
              <a:t>CẢM</a:t>
            </a:r>
            <a:r>
              <a:rPr sz="2400" b="1" spc="-5" dirty="0">
                <a:solidFill>
                  <a:schemeClr val="accent2">
                    <a:lumMod val="50000"/>
                  </a:schemeClr>
                </a:solidFill>
                <a:latin typeface="Arial" panose="020B0604020202020204" pitchFamily="34" charset="0"/>
                <a:cs typeface="Arial" panose="020B0604020202020204" pitchFamily="34" charset="0"/>
              </a:rPr>
              <a:t> </a:t>
            </a:r>
            <a:r>
              <a:rPr sz="2400" b="1" spc="-25" dirty="0">
                <a:solidFill>
                  <a:schemeClr val="accent2">
                    <a:lumMod val="50000"/>
                  </a:schemeClr>
                </a:solidFill>
                <a:latin typeface="Arial" panose="020B0604020202020204" pitchFamily="34" charset="0"/>
                <a:cs typeface="Arial" panose="020B0604020202020204" pitchFamily="34" charset="0"/>
              </a:rPr>
              <a:t>ƠN</a:t>
            </a:r>
            <a:r>
              <a:rPr lang="en-US" sz="2400" b="1" spc="-25" dirty="0">
                <a:solidFill>
                  <a:schemeClr val="accent2">
                    <a:lumMod val="50000"/>
                  </a:schemeClr>
                </a:solidFill>
                <a:latin typeface="Arial" panose="020B0604020202020204" pitchFamily="34" charset="0"/>
                <a:cs typeface="Arial" panose="020B0604020202020204" pitchFamily="34" charset="0"/>
              </a:rPr>
              <a:t> </a:t>
            </a:r>
            <a:r>
              <a:rPr sz="2400" b="1" spc="-25" dirty="0">
                <a:solidFill>
                  <a:schemeClr val="accent2">
                    <a:lumMod val="50000"/>
                  </a:schemeClr>
                </a:solidFill>
                <a:latin typeface="Arial" panose="020B0604020202020204" pitchFamily="34" charset="0"/>
                <a:cs typeface="Arial" panose="020B0604020202020204" pitchFamily="34" charset="0"/>
              </a:rPr>
              <a:t>!</a:t>
            </a:r>
          </a:p>
        </p:txBody>
      </p:sp>
      <p:pic>
        <p:nvPicPr>
          <p:cNvPr id="3" name="object 3"/>
          <p:cNvPicPr/>
          <p:nvPr/>
        </p:nvPicPr>
        <p:blipFill>
          <a:blip r:embed="rId2" cstate="print"/>
          <a:stretch>
            <a:fillRect/>
          </a:stretch>
        </p:blipFill>
        <p:spPr>
          <a:xfrm>
            <a:off x="914400" y="533400"/>
            <a:ext cx="5181600" cy="40599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AFFE59-389F-AE48-2F6B-F55D5EC605F0}"/>
              </a:ext>
            </a:extLst>
          </p:cNvPr>
          <p:cNvSpPr txBox="1"/>
          <p:nvPr/>
        </p:nvSpPr>
        <p:spPr>
          <a:xfrm>
            <a:off x="0" y="152400"/>
            <a:ext cx="8683043" cy="3038011"/>
          </a:xfrm>
          <a:prstGeom prst="rect">
            <a:avLst/>
          </a:prstGeom>
          <a:noFill/>
        </p:spPr>
        <p:txBody>
          <a:bodyPr wrap="square" rtlCol="0">
            <a:spAutoFit/>
          </a:bodyPr>
          <a:lstStyle/>
          <a:p>
            <a:pPr algn="l"/>
            <a:r>
              <a:rPr lang="en-US" sz="2000" b="1" dirty="0">
                <a:solidFill>
                  <a:srgbClr val="FF0000"/>
                </a:solidFill>
              </a:rPr>
              <a:t>THẨM QUYỀN CẤP GPMT (</a:t>
            </a:r>
            <a:r>
              <a:rPr lang="en-US" sz="2000" b="1" dirty="0" err="1">
                <a:solidFill>
                  <a:srgbClr val="FF0000"/>
                </a:solidFill>
              </a:rPr>
              <a:t>Điều</a:t>
            </a:r>
            <a:r>
              <a:rPr lang="en-US" sz="2000" b="1" dirty="0">
                <a:solidFill>
                  <a:srgbClr val="FF0000"/>
                </a:solidFill>
              </a:rPr>
              <a:t> 41 </a:t>
            </a:r>
            <a:r>
              <a:rPr lang="en-US" sz="2000" b="1" dirty="0" err="1">
                <a:solidFill>
                  <a:srgbClr val="FF0000"/>
                </a:solidFill>
              </a:rPr>
              <a:t>Luật</a:t>
            </a:r>
            <a:r>
              <a:rPr lang="en-US" sz="2000" b="1" dirty="0">
                <a:solidFill>
                  <a:srgbClr val="FF0000"/>
                </a:solidFill>
              </a:rPr>
              <a:t>)</a:t>
            </a: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a:p>
            <a:pPr algn="l"/>
            <a:endParaRPr lang="en-US" sz="1714" b="1" dirty="0">
              <a:solidFill>
                <a:srgbClr val="002060"/>
              </a:solidFill>
            </a:endParaRPr>
          </a:p>
        </p:txBody>
      </p:sp>
      <p:graphicFrame>
        <p:nvGraphicFramePr>
          <p:cNvPr id="5" name="Table 5">
            <a:extLst>
              <a:ext uri="{FF2B5EF4-FFF2-40B4-BE49-F238E27FC236}">
                <a16:creationId xmlns:a16="http://schemas.microsoft.com/office/drawing/2014/main" id="{487E086A-247D-7CAF-376F-8DB6BD903058}"/>
              </a:ext>
            </a:extLst>
          </p:cNvPr>
          <p:cNvGraphicFramePr>
            <a:graphicFrameLocks noGrp="1"/>
          </p:cNvGraphicFramePr>
          <p:nvPr>
            <p:extLst>
              <p:ext uri="{D42A27DB-BD31-4B8C-83A1-F6EECF244321}">
                <p14:modId xmlns:p14="http://schemas.microsoft.com/office/powerpoint/2010/main" val="518601048"/>
              </p:ext>
            </p:extLst>
          </p:nvPr>
        </p:nvGraphicFramePr>
        <p:xfrm>
          <a:off x="33494" y="630283"/>
          <a:ext cx="9110506" cy="5834743"/>
        </p:xfrm>
        <a:graphic>
          <a:graphicData uri="http://schemas.openxmlformats.org/drawingml/2006/table">
            <a:tbl>
              <a:tblPr firstRow="1" bandRow="1">
                <a:tableStyleId>{5C22544A-7EE6-4342-B048-85BDC9FD1C3A}</a:tableStyleId>
              </a:tblPr>
              <a:tblGrid>
                <a:gridCol w="2633506">
                  <a:extLst>
                    <a:ext uri="{9D8B030D-6E8A-4147-A177-3AD203B41FA5}">
                      <a16:colId xmlns:a16="http://schemas.microsoft.com/office/drawing/2014/main" val="1445796814"/>
                    </a:ext>
                  </a:extLst>
                </a:gridCol>
                <a:gridCol w="1447800">
                  <a:extLst>
                    <a:ext uri="{9D8B030D-6E8A-4147-A177-3AD203B41FA5}">
                      <a16:colId xmlns:a16="http://schemas.microsoft.com/office/drawing/2014/main" val="3952016478"/>
                    </a:ext>
                  </a:extLst>
                </a:gridCol>
                <a:gridCol w="3124200">
                  <a:extLst>
                    <a:ext uri="{9D8B030D-6E8A-4147-A177-3AD203B41FA5}">
                      <a16:colId xmlns:a16="http://schemas.microsoft.com/office/drawing/2014/main" val="2913658766"/>
                    </a:ext>
                  </a:extLst>
                </a:gridCol>
                <a:gridCol w="1905000">
                  <a:extLst>
                    <a:ext uri="{9D8B030D-6E8A-4147-A177-3AD203B41FA5}">
                      <a16:colId xmlns:a16="http://schemas.microsoft.com/office/drawing/2014/main" val="4155833628"/>
                    </a:ext>
                  </a:extLst>
                </a:gridCol>
              </a:tblGrid>
              <a:tr h="941811">
                <a:tc>
                  <a:txBody>
                    <a:bodyPr/>
                    <a:lstStyle/>
                    <a:p>
                      <a:pPr algn="ctr"/>
                      <a:r>
                        <a:rPr lang="en-US" sz="2000" dirty="0"/>
                        <a:t>BỘ TNMT</a:t>
                      </a:r>
                    </a:p>
                  </a:txBody>
                  <a:tcPr marL="48986" marR="48986" marT="24493" marB="24493"/>
                </a:tc>
                <a:tc>
                  <a:txBody>
                    <a:bodyPr/>
                    <a:lstStyle/>
                    <a:p>
                      <a:pPr algn="ctr"/>
                      <a:r>
                        <a:rPr lang="en-US" sz="2000" dirty="0"/>
                        <a:t>BỘ QUỐC PHÒNG/BỘ CÔNG AN</a:t>
                      </a:r>
                    </a:p>
                  </a:txBody>
                  <a:tcPr marL="48986" marR="48986" marT="24493" marB="24493"/>
                </a:tc>
                <a:tc>
                  <a:txBody>
                    <a:bodyPr/>
                    <a:lstStyle/>
                    <a:p>
                      <a:pPr algn="ctr"/>
                      <a:r>
                        <a:rPr lang="en-US" sz="2000" dirty="0"/>
                        <a:t>UBND TỈNH</a:t>
                      </a:r>
                    </a:p>
                    <a:p>
                      <a:pPr algn="ctr"/>
                      <a:endParaRPr lang="en-US" sz="2000" dirty="0"/>
                    </a:p>
                  </a:txBody>
                  <a:tcPr marL="48986" marR="48986" marT="24493" marB="24493"/>
                </a:tc>
                <a:tc>
                  <a:txBody>
                    <a:bodyPr/>
                    <a:lstStyle/>
                    <a:p>
                      <a:pPr algn="ctr"/>
                      <a:r>
                        <a:rPr lang="en-US" sz="2000" b="1" u="sng" dirty="0">
                          <a:solidFill>
                            <a:srgbClr val="FF0000"/>
                          </a:solidFill>
                        </a:rPr>
                        <a:t>UBND </a:t>
                      </a:r>
                    </a:p>
                    <a:p>
                      <a:pPr algn="ctr"/>
                      <a:r>
                        <a:rPr lang="en-US" sz="2000" b="1" u="sng" dirty="0">
                          <a:solidFill>
                            <a:srgbClr val="FF0000"/>
                          </a:solidFill>
                        </a:rPr>
                        <a:t>HUYỆN</a:t>
                      </a:r>
                    </a:p>
                  </a:txBody>
                  <a:tcPr marL="48986" marR="48986" marT="24493" marB="24493"/>
                </a:tc>
                <a:extLst>
                  <a:ext uri="{0D108BD9-81ED-4DB2-BD59-A6C34878D82A}">
                    <a16:rowId xmlns:a16="http://schemas.microsoft.com/office/drawing/2014/main" val="3603138199"/>
                  </a:ext>
                </a:extLst>
              </a:tr>
              <a:tr h="1835331">
                <a:tc>
                  <a:txBody>
                    <a:bodyPr/>
                    <a:lstStyle/>
                    <a:p>
                      <a:pPr marL="0" marR="0" lvl="0" indent="0" algn="just" defTabSz="1280120" rtl="0" eaLnBrk="1" fontAlgn="auto" latinLnBrk="0" hangingPunct="1">
                        <a:lnSpc>
                          <a:spcPct val="100000"/>
                        </a:lnSpc>
                        <a:spcBef>
                          <a:spcPts val="0"/>
                        </a:spcBef>
                        <a:spcAft>
                          <a:spcPts val="0"/>
                        </a:spcAft>
                        <a:buClrTx/>
                        <a:buSzTx/>
                        <a:buFontTx/>
                        <a:buNone/>
                        <a:tabLst/>
                        <a:defRPr/>
                      </a:pPr>
                      <a:r>
                        <a:rPr lang="en-US" sz="1600" dirty="0" err="1"/>
                        <a:t>Đối</a:t>
                      </a:r>
                      <a:r>
                        <a:rPr lang="en-US" sz="1600" dirty="0"/>
                        <a:t> </a:t>
                      </a:r>
                      <a:r>
                        <a:rPr lang="en-US" sz="1600" dirty="0" err="1"/>
                        <a:t>tượng</a:t>
                      </a:r>
                      <a:r>
                        <a:rPr lang="en-US" sz="1600" dirty="0"/>
                        <a:t> </a:t>
                      </a:r>
                      <a:r>
                        <a:rPr lang="en-US" sz="1600" dirty="0" err="1"/>
                        <a:t>phải</a:t>
                      </a:r>
                      <a:r>
                        <a:rPr lang="en-US" sz="1600" dirty="0"/>
                        <a:t> </a:t>
                      </a:r>
                      <a:r>
                        <a:rPr lang="en-US" sz="1600" dirty="0" err="1"/>
                        <a:t>có</a:t>
                      </a:r>
                      <a:r>
                        <a:rPr lang="en-US" sz="1600" dirty="0"/>
                        <a:t> GPMT </a:t>
                      </a:r>
                      <a:r>
                        <a:rPr lang="vi-VN" sz="1600" dirty="0"/>
                        <a:t>nhóm I, II, II</a:t>
                      </a:r>
                      <a:r>
                        <a:rPr lang="en-US" sz="1600" dirty="0"/>
                        <a:t>I</a:t>
                      </a:r>
                      <a:r>
                        <a:rPr lang="vi-VN" sz="1600" dirty="0"/>
                        <a:t> hoặc </a:t>
                      </a:r>
                      <a:r>
                        <a:rPr lang="en-US" sz="1600" dirty="0" err="1"/>
                        <a:t>cơ</a:t>
                      </a:r>
                      <a:r>
                        <a:rPr lang="en-US" sz="1600" dirty="0"/>
                        <a:t> </a:t>
                      </a:r>
                      <a:r>
                        <a:rPr lang="en-US" sz="1600" dirty="0" err="1"/>
                        <a:t>sở</a:t>
                      </a:r>
                      <a:r>
                        <a:rPr lang="vi-VN" sz="1600" dirty="0"/>
                        <a:t> đang hoạt</a:t>
                      </a:r>
                      <a:r>
                        <a:rPr lang="en-US" sz="1600" dirty="0"/>
                        <a:t> </a:t>
                      </a:r>
                      <a:r>
                        <a:rPr lang="vi-VN" sz="1600" dirty="0"/>
                        <a:t>động tương đương I, II, III) </a:t>
                      </a:r>
                      <a:r>
                        <a:rPr lang="vi-VN" sz="1600" b="1" u="sng" dirty="0">
                          <a:solidFill>
                            <a:srgbClr val="FF0000"/>
                          </a:solidFill>
                        </a:rPr>
                        <a:t>đã</a:t>
                      </a:r>
                      <a:r>
                        <a:rPr lang="en-US" sz="1600" b="1" u="sng" dirty="0">
                          <a:solidFill>
                            <a:srgbClr val="FF0000"/>
                          </a:solidFill>
                        </a:rPr>
                        <a:t> </a:t>
                      </a:r>
                      <a:r>
                        <a:rPr lang="vi-VN" sz="1600" b="1" u="sng" dirty="0">
                          <a:solidFill>
                            <a:srgbClr val="FF0000"/>
                          </a:solidFill>
                        </a:rPr>
                        <a:t>được Bộ TNMT phê duyệt </a:t>
                      </a:r>
                      <a:r>
                        <a:rPr lang="en-US" sz="1600" b="1" u="sng" dirty="0" err="1">
                          <a:solidFill>
                            <a:srgbClr val="FF0000"/>
                          </a:solidFill>
                        </a:rPr>
                        <a:t>kết</a:t>
                      </a:r>
                      <a:r>
                        <a:rPr lang="en-US" sz="1600" b="1" u="sng" dirty="0">
                          <a:solidFill>
                            <a:srgbClr val="FF0000"/>
                          </a:solidFill>
                        </a:rPr>
                        <a:t> </a:t>
                      </a:r>
                      <a:r>
                        <a:rPr lang="en-US" sz="1600" b="1" u="sng" dirty="0" err="1">
                          <a:solidFill>
                            <a:srgbClr val="FF0000"/>
                          </a:solidFill>
                        </a:rPr>
                        <a:t>quả</a:t>
                      </a:r>
                      <a:r>
                        <a:rPr lang="en-US" sz="1600" b="1" u="sng" dirty="0">
                          <a:solidFill>
                            <a:srgbClr val="FF0000"/>
                          </a:solidFill>
                        </a:rPr>
                        <a:t> </a:t>
                      </a:r>
                      <a:r>
                        <a:rPr lang="vi-VN" sz="1600" b="1" u="sng" dirty="0">
                          <a:solidFill>
                            <a:srgbClr val="FF0000"/>
                          </a:solidFill>
                        </a:rPr>
                        <a:t>thẩm định </a:t>
                      </a:r>
                      <a:r>
                        <a:rPr lang="en-US" sz="1600" b="1" u="sng" dirty="0" err="1">
                          <a:solidFill>
                            <a:srgbClr val="FF0000"/>
                          </a:solidFill>
                        </a:rPr>
                        <a:t>báo</a:t>
                      </a:r>
                      <a:r>
                        <a:rPr lang="en-US" sz="1600" b="1" u="sng" dirty="0">
                          <a:solidFill>
                            <a:srgbClr val="FF0000"/>
                          </a:solidFill>
                        </a:rPr>
                        <a:t> </a:t>
                      </a:r>
                      <a:r>
                        <a:rPr lang="en-US" sz="1600" b="1" u="sng" dirty="0" err="1">
                          <a:solidFill>
                            <a:srgbClr val="FF0000"/>
                          </a:solidFill>
                        </a:rPr>
                        <a:t>cáo</a:t>
                      </a:r>
                      <a:r>
                        <a:rPr lang="vi-VN" sz="1600" b="1" u="sng" dirty="0">
                          <a:solidFill>
                            <a:srgbClr val="FF0000"/>
                          </a:solidFill>
                        </a:rPr>
                        <a:t> ĐTM</a:t>
                      </a:r>
                    </a:p>
                    <a:p>
                      <a:pPr algn="just"/>
                      <a:endParaRPr lang="en-US" sz="1400" dirty="0"/>
                    </a:p>
                  </a:txBody>
                  <a:tcPr marL="48986" marR="48986" marT="24493" marB="24493"/>
                </a:tc>
                <a:tc>
                  <a:txBody>
                    <a:bodyPr/>
                    <a:lstStyle/>
                    <a:p>
                      <a:r>
                        <a:rPr lang="en-US" sz="1600" b="1" u="sng" dirty="0">
                          <a:solidFill>
                            <a:srgbClr val="FF0000"/>
                          </a:solidFill>
                        </a:rPr>
                        <a:t>C</a:t>
                      </a:r>
                      <a:r>
                        <a:rPr lang="vi-VN" sz="1600" b="1" u="sng" dirty="0">
                          <a:solidFill>
                            <a:srgbClr val="FF0000"/>
                          </a:solidFill>
                        </a:rPr>
                        <a:t>ác dự án đầu tư, cơ sở thuộc bí mật quốc phòng, an ninh</a:t>
                      </a:r>
                      <a:r>
                        <a:rPr lang="vi-VN" sz="1400" dirty="0"/>
                        <a:t>.</a:t>
                      </a:r>
                      <a:br>
                        <a:rPr lang="vi-VN" sz="1400" dirty="0"/>
                      </a:br>
                      <a:endParaRPr lang="en-US" sz="1400" dirty="0"/>
                    </a:p>
                  </a:txBody>
                  <a:tcPr marL="48986" marR="48986" marT="24493" marB="24493"/>
                </a:tc>
                <a:tc>
                  <a:txBody>
                    <a:bodyPr/>
                    <a:lstStyle/>
                    <a:p>
                      <a:pPr marL="457200" indent="-457200" algn="just">
                        <a:buFont typeface="Wingdings" panose="05000000000000000000" pitchFamily="2" charset="2"/>
                        <a:buChar char="ü"/>
                      </a:pPr>
                      <a:r>
                        <a:rPr lang="vi-VN" sz="1600" dirty="0">
                          <a:solidFill>
                            <a:schemeClr val="tx1"/>
                          </a:solidFill>
                        </a:rPr>
                        <a:t>Dự án đầu tư </a:t>
                      </a:r>
                      <a:r>
                        <a:rPr lang="vi-VN" sz="1600" b="1" u="sng" dirty="0">
                          <a:solidFill>
                            <a:srgbClr val="FF0000"/>
                          </a:solidFill>
                        </a:rPr>
                        <a:t>nhóm II</a:t>
                      </a:r>
                      <a:r>
                        <a:rPr lang="en-US" sz="1600" dirty="0">
                          <a:solidFill>
                            <a:schemeClr val="tx1"/>
                          </a:solidFill>
                        </a:rPr>
                        <a:t> </a:t>
                      </a:r>
                    </a:p>
                    <a:p>
                      <a:pPr marL="457200" indent="-457200" algn="just">
                        <a:buFont typeface="Wingdings" panose="05000000000000000000" pitchFamily="2" charset="2"/>
                        <a:buChar char="ü"/>
                      </a:pPr>
                      <a:r>
                        <a:rPr lang="vi-VN" sz="1600" dirty="0">
                          <a:solidFill>
                            <a:schemeClr val="tx1"/>
                          </a:solidFill>
                        </a:rPr>
                        <a:t>Dự án đầu tư </a:t>
                      </a:r>
                      <a:r>
                        <a:rPr lang="vi-VN" sz="1600" b="1" u="sng" dirty="0">
                          <a:solidFill>
                            <a:srgbClr val="FF0000"/>
                          </a:solidFill>
                        </a:rPr>
                        <a:t>nhóm III nằm trên địa bàn từ 02 đơn vị hành chính cấp huyện</a:t>
                      </a:r>
                      <a:r>
                        <a:rPr lang="vi-VN" sz="1600" dirty="0">
                          <a:solidFill>
                            <a:schemeClr val="tx1"/>
                          </a:solidFill>
                        </a:rPr>
                        <a:t> trở lên </a:t>
                      </a:r>
                      <a:endParaRPr lang="en-US" sz="1600" dirty="0">
                        <a:solidFill>
                          <a:schemeClr val="tx1"/>
                        </a:solidFill>
                      </a:endParaRPr>
                    </a:p>
                    <a:p>
                      <a:pPr marL="0" marR="0" lvl="0" indent="0" algn="just" defTabSz="128012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a:t>
                      </a:r>
                      <a:r>
                        <a:rPr lang="en-US" sz="1400" dirty="0" err="1"/>
                        <a:t>không</a:t>
                      </a:r>
                      <a:r>
                        <a:rPr lang="en-US" sz="1400" dirty="0"/>
                        <a:t> </a:t>
                      </a:r>
                      <a:r>
                        <a:rPr lang="en-US" sz="1400" dirty="0" err="1"/>
                        <a:t>thuộc</a:t>
                      </a:r>
                      <a:r>
                        <a:rPr lang="en-US" sz="1400" dirty="0"/>
                        <a:t> </a:t>
                      </a:r>
                      <a:r>
                        <a:rPr lang="en-US" sz="1400" dirty="0" err="1"/>
                        <a:t>đối</a:t>
                      </a:r>
                      <a:r>
                        <a:rPr lang="en-US" sz="1400" dirty="0"/>
                        <a:t> </a:t>
                      </a:r>
                      <a:r>
                        <a:rPr lang="en-US" sz="1400" dirty="0" err="1"/>
                        <a:t>tượng</a:t>
                      </a:r>
                      <a:r>
                        <a:rPr lang="en-US" sz="1400" dirty="0"/>
                        <a:t> </a:t>
                      </a:r>
                      <a:r>
                        <a:rPr lang="en-US" sz="1400" dirty="0" err="1"/>
                        <a:t>cấp</a:t>
                      </a:r>
                      <a:r>
                        <a:rPr lang="en-US" sz="1400" dirty="0"/>
                        <a:t> GPMT </a:t>
                      </a:r>
                      <a:r>
                        <a:rPr lang="en-US" sz="1400" dirty="0" err="1"/>
                        <a:t>của</a:t>
                      </a:r>
                      <a:r>
                        <a:rPr lang="en-US" sz="1400" dirty="0"/>
                        <a:t> </a:t>
                      </a:r>
                      <a:r>
                        <a:rPr lang="en-US" sz="1400" dirty="0" err="1"/>
                        <a:t>Bộ</a:t>
                      </a:r>
                      <a:r>
                        <a:rPr lang="en-US" sz="1400" dirty="0"/>
                        <a:t> TNMT)</a:t>
                      </a:r>
                      <a:r>
                        <a:rPr lang="vi-VN" sz="1400" dirty="0"/>
                        <a:t> </a:t>
                      </a:r>
                      <a:endParaRPr lang="en-US" sz="1400" dirty="0"/>
                    </a:p>
                  </a:txBody>
                  <a:tcPr marL="48986" marR="48986" marT="24493" marB="24493"/>
                </a:tc>
                <a:tc>
                  <a:txBody>
                    <a:bodyPr/>
                    <a:lstStyle/>
                    <a:p>
                      <a:pPr algn="ctr"/>
                      <a:r>
                        <a:rPr lang="vi-VN" sz="1400" dirty="0"/>
                        <a:t>Còn lại (trừ đối </a:t>
                      </a:r>
                    </a:p>
                    <a:p>
                      <a:pPr algn="ctr"/>
                      <a:r>
                        <a:rPr lang="vi-VN" sz="1400" dirty="0"/>
                        <a:t>tượng do Bộ TNMT,</a:t>
                      </a:r>
                      <a:r>
                        <a:rPr lang="en-US" sz="1400" dirty="0"/>
                        <a:t> B</a:t>
                      </a:r>
                      <a:r>
                        <a:rPr lang="vi-VN" sz="1400" dirty="0"/>
                        <a:t>ộ</a:t>
                      </a:r>
                      <a:r>
                        <a:rPr lang="vi-VN" sz="1400" baseline="0" dirty="0"/>
                        <a:t> quốc phòng/Bộ công an, </a:t>
                      </a:r>
                      <a:r>
                        <a:rPr lang="vi-VN" sz="1400" dirty="0"/>
                        <a:t>UBND tỉnh cấp):</a:t>
                      </a:r>
                    </a:p>
                  </a:txBody>
                  <a:tcPr marL="48986" marR="48986" marT="24493" marB="24493"/>
                </a:tc>
                <a:extLst>
                  <a:ext uri="{0D108BD9-81ED-4DB2-BD59-A6C34878D82A}">
                    <a16:rowId xmlns:a16="http://schemas.microsoft.com/office/drawing/2014/main" val="2642338420"/>
                  </a:ext>
                </a:extLst>
              </a:tr>
              <a:tr h="2506435">
                <a:tc>
                  <a:txBody>
                    <a:bodyPr/>
                    <a:lstStyle/>
                    <a:p>
                      <a:pPr marL="0" marR="0" lvl="0" indent="0" algn="just" defTabSz="1280120" rtl="0" eaLnBrk="1" fontAlgn="auto" latinLnBrk="0" hangingPunct="1">
                        <a:lnSpc>
                          <a:spcPct val="100000"/>
                        </a:lnSpc>
                        <a:spcBef>
                          <a:spcPts val="0"/>
                        </a:spcBef>
                        <a:spcAft>
                          <a:spcPts val="0"/>
                        </a:spcAft>
                        <a:buClrTx/>
                        <a:buSzTx/>
                        <a:buFontTx/>
                        <a:buNone/>
                        <a:tabLst/>
                        <a:defRPr/>
                      </a:pPr>
                      <a:r>
                        <a:rPr lang="en-US" sz="1600" dirty="0" err="1"/>
                        <a:t>Dự</a:t>
                      </a:r>
                      <a:r>
                        <a:rPr lang="en-US" sz="1600" dirty="0"/>
                        <a:t> </a:t>
                      </a:r>
                      <a:r>
                        <a:rPr lang="en-US" sz="1600" dirty="0" err="1"/>
                        <a:t>án</a:t>
                      </a:r>
                      <a:r>
                        <a:rPr lang="en-US" sz="1600" dirty="0"/>
                        <a:t> </a:t>
                      </a:r>
                      <a:r>
                        <a:rPr lang="vi-VN" sz="1600" dirty="0"/>
                        <a:t>trên địa bàn từ </a:t>
                      </a:r>
                      <a:r>
                        <a:rPr lang="vi-VN" sz="1600" b="1" u="sng" dirty="0">
                          <a:solidFill>
                            <a:srgbClr val="FF0000"/>
                          </a:solidFill>
                        </a:rPr>
                        <a:t>02 đơn vị hành chính cấp tỉnh</a:t>
                      </a:r>
                      <a:r>
                        <a:rPr lang="vi-VN" sz="1600" b="1" u="sng" dirty="0"/>
                        <a:t> </a:t>
                      </a:r>
                      <a:r>
                        <a:rPr lang="vi-VN" sz="1600" dirty="0"/>
                        <a:t>trở lên hoặc nằm trên vùng biển chưa xác định trách nhiệm quản lý hành chính của UBND cấp tỉnh; </a:t>
                      </a:r>
                      <a:r>
                        <a:rPr lang="vi-VN" sz="1600" b="1" u="sng" dirty="0">
                          <a:solidFill>
                            <a:srgbClr val="FF0000"/>
                          </a:solidFill>
                        </a:rPr>
                        <a:t>cơ sở có NK phế liệu từ nước ngoài làm nguyên liệu SX, cơ sở thực hiện dịch vụ xử lý CTNH</a:t>
                      </a:r>
                      <a:r>
                        <a:rPr lang="vi-VN" sz="1600" dirty="0">
                          <a:solidFill>
                            <a:srgbClr val="FF0000"/>
                          </a:solidFill>
                        </a:rPr>
                        <a:t> </a:t>
                      </a:r>
                      <a:endParaRPr lang="en-US" sz="1600" dirty="0">
                        <a:solidFill>
                          <a:srgbClr val="FF0000"/>
                        </a:solidFill>
                      </a:endParaRPr>
                    </a:p>
                    <a:p>
                      <a:pPr algn="just"/>
                      <a:endParaRPr lang="en-US" sz="1400" dirty="0"/>
                    </a:p>
                  </a:txBody>
                  <a:tcPr marL="48986" marR="48986" marT="24493" marB="24493"/>
                </a:tc>
                <a:tc>
                  <a:txBody>
                    <a:bodyPr/>
                    <a:lstStyle/>
                    <a:p>
                      <a:endParaRPr lang="en-US" sz="1400" dirty="0"/>
                    </a:p>
                  </a:txBody>
                  <a:tcPr marL="48986" marR="48986" marT="24493" marB="24493"/>
                </a:tc>
                <a:tc>
                  <a:txBody>
                    <a:bodyPr/>
                    <a:lstStyle/>
                    <a:p>
                      <a:pPr marL="0" marR="0" lvl="0" indent="0" algn="just" defTabSz="1280120" rtl="0" eaLnBrk="1" fontAlgn="auto" latinLnBrk="0" hangingPunct="1">
                        <a:lnSpc>
                          <a:spcPct val="100000"/>
                        </a:lnSpc>
                        <a:spcBef>
                          <a:spcPts val="0"/>
                        </a:spcBef>
                        <a:spcAft>
                          <a:spcPts val="0"/>
                        </a:spcAft>
                        <a:buClrTx/>
                        <a:buSzTx/>
                        <a:buFontTx/>
                        <a:buNone/>
                        <a:tabLst/>
                        <a:defRPr/>
                      </a:pPr>
                      <a:r>
                        <a:rPr lang="vi-VN" sz="1400" dirty="0"/>
                        <a:t>DAĐT, cơ sở, </a:t>
                      </a:r>
                      <a:r>
                        <a:rPr lang="vi-VN" sz="1400" dirty="0">
                          <a:solidFill>
                            <a:srgbClr val="FF0000"/>
                          </a:solidFill>
                        </a:rPr>
                        <a:t>khu SX-KD-DV tập trung, cụm CN đang hoạt động có tiêu chí về MT </a:t>
                      </a:r>
                      <a:r>
                        <a:rPr lang="vi-VN" sz="1400" dirty="0"/>
                        <a:t>(Dự án đầu tư nhóm I, nhóm II và nhóm III có phát sinh nước thải, bụi, khí thải xả ra MT phải được xử lý hoặc phát sinh CTNH phải được quản lý theo quy định về quản lý chất thải khi đi vào vận hành chí</a:t>
                      </a:r>
                      <a:r>
                        <a:rPr lang="en-US" sz="1400" dirty="0" err="1"/>
                        <a:t>nh</a:t>
                      </a:r>
                      <a:r>
                        <a:rPr lang="en-US" sz="1400" dirty="0"/>
                        <a:t> </a:t>
                      </a:r>
                      <a:r>
                        <a:rPr lang="vi-VN" sz="1400" dirty="0"/>
                        <a:t>thức)</a:t>
                      </a:r>
                      <a:r>
                        <a:rPr lang="en-US" sz="1400" dirty="0"/>
                        <a:t> </a:t>
                      </a:r>
                      <a:r>
                        <a:rPr lang="vi-VN" sz="1400" b="1" u="sng" dirty="0">
                          <a:solidFill>
                            <a:srgbClr val="FF0000"/>
                          </a:solidFill>
                        </a:rPr>
                        <a:t>đã được UBND tỉnh hoặc Bộ, cơ quan ngang Bộ phê duyệt KQ thẩm định BC ĐTM </a:t>
                      </a:r>
                      <a:endParaRPr lang="en-US" sz="1400" dirty="0"/>
                    </a:p>
                  </a:txBody>
                  <a:tcPr marL="48986" marR="48986" marT="24493" marB="24493"/>
                </a:tc>
                <a:tc>
                  <a:txBody>
                    <a:bodyPr/>
                    <a:lstStyle/>
                    <a:p>
                      <a:r>
                        <a:rPr lang="vi-VN" sz="1400" dirty="0"/>
                        <a:t>- Dự</a:t>
                      </a:r>
                      <a:r>
                        <a:rPr lang="vi-VN" sz="1400" baseline="0" dirty="0"/>
                        <a:t> án đầu tư nhóm III và nằm trên địa bàn 1 đơn vị hành chính cấp huyện</a:t>
                      </a:r>
                    </a:p>
                    <a:p>
                      <a:r>
                        <a:rPr lang="vi-VN" sz="1400" dirty="0"/>
                        <a:t>- Cơ</a:t>
                      </a:r>
                      <a:r>
                        <a:rPr lang="vi-VN" sz="1400" baseline="0" dirty="0"/>
                        <a:t> sở đã được UBND huyện phê duyệt kết quả thẩm định BC ĐTM (KH BVMT, CK BVMT, ĐKĐTCMT trước đây)</a:t>
                      </a:r>
                    </a:p>
                    <a:p>
                      <a:r>
                        <a:rPr lang="vi-VN" sz="1400" dirty="0"/>
                        <a:t>- Cơ</a:t>
                      </a:r>
                      <a:r>
                        <a:rPr lang="vi-VN" sz="1400" baseline="0" dirty="0"/>
                        <a:t> sở tương đương nhóm III nằm trên địa bàn hành chính 1 huyện </a:t>
                      </a:r>
                      <a:endParaRPr lang="en-US" sz="1400" dirty="0"/>
                    </a:p>
                  </a:txBody>
                  <a:tcPr marL="48986" marR="48986" marT="24493" marB="24493"/>
                </a:tc>
                <a:extLst>
                  <a:ext uri="{0D108BD9-81ED-4DB2-BD59-A6C34878D82A}">
                    <a16:rowId xmlns:a16="http://schemas.microsoft.com/office/drawing/2014/main" val="810720987"/>
                  </a:ext>
                </a:extLst>
              </a:tr>
            </a:tbl>
          </a:graphicData>
        </a:graphic>
      </p:graphicFrame>
    </p:spTree>
    <p:extLst>
      <p:ext uri="{BB962C8B-B14F-4D97-AF65-F5344CB8AC3E}">
        <p14:creationId xmlns:p14="http://schemas.microsoft.com/office/powerpoint/2010/main" val="133555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7" y="482958"/>
            <a:ext cx="7086601" cy="838200"/>
          </a:xfrm>
        </p:spPr>
        <p:txBody>
          <a:bodyPr>
            <a:noAutofit/>
          </a:bodyPr>
          <a:lstStyle/>
          <a:p>
            <a:pPr algn="ctr"/>
            <a:r>
              <a:rPr lang="vi-VN" sz="2100" b="1" dirty="0">
                <a:solidFill>
                  <a:srgbClr val="FF0000"/>
                </a:solidFill>
              </a:rPr>
              <a:t>ĐỐI TƯỢNG PHẢI CÓ GPMT DO UBND CẤP HUYỆN CẤP SẼ </a:t>
            </a:r>
            <a:r>
              <a:rPr lang="vi-VN" sz="2100" b="1" u="sng" dirty="0">
                <a:solidFill>
                  <a:srgbClr val="FF0000"/>
                </a:solidFill>
              </a:rPr>
              <a:t>LOẠI TRỪ </a:t>
            </a:r>
            <a:r>
              <a:rPr lang="vi-VN" sz="2100" b="1" dirty="0">
                <a:solidFill>
                  <a:srgbClr val="FF0000"/>
                </a:solidFill>
              </a:rPr>
              <a:t>NHỮNG ĐỐI TƯỢNG SAU: </a:t>
            </a:r>
          </a:p>
        </p:txBody>
      </p:sp>
      <p:sp>
        <p:nvSpPr>
          <p:cNvPr id="5" name="Content Placeholder 4"/>
          <p:cNvSpPr>
            <a:spLocks noGrp="1"/>
          </p:cNvSpPr>
          <p:nvPr>
            <p:ph idx="1"/>
          </p:nvPr>
        </p:nvSpPr>
        <p:spPr>
          <a:xfrm>
            <a:off x="460671" y="1524000"/>
            <a:ext cx="6945757" cy="4227432"/>
          </a:xfrm>
        </p:spPr>
        <p:txBody>
          <a:bodyPr>
            <a:normAutofit lnSpcReduction="10000"/>
          </a:bodyPr>
          <a:lstStyle/>
          <a:p>
            <a:r>
              <a:rPr lang="vi-VN" dirty="0">
                <a:solidFill>
                  <a:schemeClr val="tx1"/>
                </a:solidFill>
              </a:rPr>
              <a:t>Dự án/cơ sở đã được Bộ TNMT, hoặc cơ quan ngang Bộ hoặc UBND tỉnh phê duyệt kết quả thẩm định báo cáo ĐTM</a:t>
            </a:r>
          </a:p>
          <a:p>
            <a:r>
              <a:rPr lang="vi-VN" dirty="0">
                <a:solidFill>
                  <a:schemeClr val="tx1"/>
                </a:solidFill>
              </a:rPr>
              <a:t>Dự án/cơ sở thuộc bí mật quốc phòng, an ninh</a:t>
            </a:r>
          </a:p>
          <a:p>
            <a:r>
              <a:rPr lang="vi-VN" dirty="0">
                <a:solidFill>
                  <a:schemeClr val="tx1"/>
                </a:solidFill>
              </a:rPr>
              <a:t>Dự án/ cơ sở có nhập khẩu phế liệu từ nước ngoài làm nguyên liệu sản xuất hoặc thực hiện dịch vụ xử lý chất thải nguy hại</a:t>
            </a:r>
          </a:p>
          <a:p>
            <a:r>
              <a:rPr lang="vi-VN" dirty="0">
                <a:solidFill>
                  <a:schemeClr val="tx1"/>
                </a:solidFill>
              </a:rPr>
              <a:t>Dự án đầu tư nhóm I, II (</a:t>
            </a:r>
            <a:r>
              <a:rPr lang="vi-VN" i="1" dirty="0">
                <a:solidFill>
                  <a:schemeClr val="tx1"/>
                </a:solidFill>
              </a:rPr>
              <a:t>Lưu ý: </a:t>
            </a:r>
            <a:r>
              <a:rPr lang="vi-VN" i="1" dirty="0">
                <a:solidFill>
                  <a:srgbClr val="FF0000"/>
                </a:solidFill>
              </a:rPr>
              <a:t>dự án có yêu cầu chuyển đổi mục đích sử dụng đất trồng lúa; dự án khai thác khoáng sản; dự án khai thác sử dụng tài nguyên nước ngầm &gt;= 10m</a:t>
            </a:r>
            <a:r>
              <a:rPr lang="vi-VN" i="1" baseline="30000" dirty="0">
                <a:solidFill>
                  <a:srgbClr val="FF0000"/>
                </a:solidFill>
              </a:rPr>
              <a:t>3</a:t>
            </a:r>
            <a:r>
              <a:rPr lang="vi-VN" i="1" dirty="0">
                <a:solidFill>
                  <a:srgbClr val="FF0000"/>
                </a:solidFill>
              </a:rPr>
              <a:t> nước ngầm hoặc &gt;=100m</a:t>
            </a:r>
            <a:r>
              <a:rPr lang="vi-VN" i="1" baseline="30000" dirty="0">
                <a:solidFill>
                  <a:srgbClr val="FF0000"/>
                </a:solidFill>
              </a:rPr>
              <a:t>3</a:t>
            </a:r>
            <a:r>
              <a:rPr lang="vi-VN" i="1" dirty="0">
                <a:solidFill>
                  <a:srgbClr val="FF0000"/>
                </a:solidFill>
              </a:rPr>
              <a:t> nước mặt...</a:t>
            </a:r>
            <a:r>
              <a:rPr lang="vi-VN" dirty="0">
                <a:solidFill>
                  <a:srgbClr val="FF0000"/>
                </a:solidFill>
              </a:rPr>
              <a:t>)  </a:t>
            </a:r>
          </a:p>
          <a:p>
            <a:r>
              <a:rPr lang="vi-VN" dirty="0">
                <a:solidFill>
                  <a:schemeClr val="tx1"/>
                </a:solidFill>
              </a:rPr>
              <a:t>Dự án đầu tư nhóm III nằm trên địa bàn 2 đơn vị hành chính cấp huyện trở lên.</a:t>
            </a:r>
          </a:p>
        </p:txBody>
      </p:sp>
    </p:spTree>
    <p:extLst>
      <p:ext uri="{BB962C8B-B14F-4D97-AF65-F5344CB8AC3E}">
        <p14:creationId xmlns:p14="http://schemas.microsoft.com/office/powerpoint/2010/main" val="280633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66800"/>
          </a:xfrm>
        </p:spPr>
        <p:txBody>
          <a:bodyPr>
            <a:normAutofit/>
          </a:bodyPr>
          <a:lstStyle/>
          <a:p>
            <a:pPr algn="ctr"/>
            <a:r>
              <a:rPr lang="vi-VN" sz="2800" b="1" dirty="0">
                <a:solidFill>
                  <a:srgbClr val="FF0000"/>
                </a:solidFill>
              </a:rPr>
              <a:t>ĐỐI TƯỢNG PHẢI CÓ GPMT </a:t>
            </a:r>
            <a:br>
              <a:rPr lang="vi-VN" sz="2800" b="1" dirty="0">
                <a:solidFill>
                  <a:srgbClr val="FF0000"/>
                </a:solidFill>
              </a:rPr>
            </a:br>
            <a:r>
              <a:rPr lang="vi-VN" sz="2800" b="1" dirty="0">
                <a:solidFill>
                  <a:srgbClr val="FF0000"/>
                </a:solidFill>
              </a:rPr>
              <a:t>DO UBND CẤP HUYỆN CẤP</a:t>
            </a:r>
          </a:p>
        </p:txBody>
      </p:sp>
      <p:sp>
        <p:nvSpPr>
          <p:cNvPr id="3" name="Content Placeholder 2"/>
          <p:cNvSpPr>
            <a:spLocks noGrp="1"/>
          </p:cNvSpPr>
          <p:nvPr>
            <p:ph idx="1"/>
          </p:nvPr>
        </p:nvSpPr>
        <p:spPr>
          <a:xfrm>
            <a:off x="609599" y="1905001"/>
            <a:ext cx="6347714" cy="3733800"/>
          </a:xfrm>
        </p:spPr>
        <p:txBody>
          <a:bodyPr>
            <a:normAutofit/>
          </a:bodyPr>
          <a:lstStyle/>
          <a:p>
            <a:pPr algn="just"/>
            <a:r>
              <a:rPr lang="vi-VN" dirty="0"/>
              <a:t>Dự án nhóm III (phụ lục V- Nghị định 08/2022/NĐ-CP) và nằm trọn trên địa bàn 01 đơn vị hành chính cấp huyện.</a:t>
            </a:r>
          </a:p>
          <a:p>
            <a:pPr algn="just"/>
            <a:r>
              <a:rPr lang="vi-VN" dirty="0"/>
              <a:t>Dự án đầu tư, cơ sở, khu sản xuất kinh doanh, dịch vụ tập trung, cụm công nghiệp hoạt động trước ngày Luật có hiệu lực thi hành có tiêu chí về môi trường như đối tượng thuộc nhóm III và nằm trên địa bàn 01 đơn vị hành chính cấp huyện</a:t>
            </a:r>
          </a:p>
          <a:p>
            <a:pPr algn="just"/>
            <a:r>
              <a:rPr lang="vi-VN" dirty="0"/>
              <a:t>Cơ sở đã được UBND huyện phê duyệt kết quả thẩm định BC ĐTM (KH BVMT, CK BVMT, ĐKĐTCMT trước đây)</a:t>
            </a:r>
            <a:endParaRPr lang="en-US" dirty="0"/>
          </a:p>
          <a:p>
            <a:endParaRPr lang="vi-VN" dirty="0"/>
          </a:p>
        </p:txBody>
      </p:sp>
      <p:sp>
        <p:nvSpPr>
          <p:cNvPr id="4" name="Right Arrow 3"/>
          <p:cNvSpPr/>
          <p:nvPr/>
        </p:nvSpPr>
        <p:spPr>
          <a:xfrm>
            <a:off x="968438" y="5822324"/>
            <a:ext cx="707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1752600" y="5809308"/>
            <a:ext cx="5791200" cy="369332"/>
          </a:xfrm>
          <a:prstGeom prst="rect">
            <a:avLst/>
          </a:prstGeom>
          <a:noFill/>
        </p:spPr>
        <p:txBody>
          <a:bodyPr wrap="square" rtlCol="0">
            <a:spAutoFit/>
          </a:bodyPr>
          <a:lstStyle/>
          <a:p>
            <a:r>
              <a:rPr lang="vi-VN" b="1" i="1" dirty="0">
                <a:solidFill>
                  <a:srgbClr val="FF0000"/>
                </a:solidFill>
              </a:rPr>
              <a:t>Làm thế nào để phân loại dự án đầu tư theo nhóm?</a:t>
            </a:r>
          </a:p>
        </p:txBody>
      </p:sp>
    </p:spTree>
    <p:extLst>
      <p:ext uri="{BB962C8B-B14F-4D97-AF65-F5344CB8AC3E}">
        <p14:creationId xmlns:p14="http://schemas.microsoft.com/office/powerpoint/2010/main" val="160171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8422" y="1523238"/>
            <a:ext cx="3647440" cy="4140200"/>
            <a:chOff x="328422" y="1523238"/>
            <a:chExt cx="3647440" cy="4140200"/>
          </a:xfrm>
        </p:grpSpPr>
        <p:sp>
          <p:nvSpPr>
            <p:cNvPr id="3" name="object 3"/>
            <p:cNvSpPr/>
            <p:nvPr/>
          </p:nvSpPr>
          <p:spPr>
            <a:xfrm>
              <a:off x="328422" y="1523238"/>
              <a:ext cx="3016250" cy="777240"/>
            </a:xfrm>
            <a:custGeom>
              <a:avLst/>
              <a:gdLst/>
              <a:ahLst/>
              <a:cxnLst/>
              <a:rect l="l" t="t" r="r" b="b"/>
              <a:pathLst>
                <a:path w="3016250" h="777239">
                  <a:moveTo>
                    <a:pt x="2938272" y="0"/>
                  </a:moveTo>
                  <a:lnTo>
                    <a:pt x="77724" y="0"/>
                  </a:lnTo>
                  <a:lnTo>
                    <a:pt x="47470" y="6107"/>
                  </a:lnTo>
                  <a:lnTo>
                    <a:pt x="22764" y="22764"/>
                  </a:lnTo>
                  <a:lnTo>
                    <a:pt x="6107" y="47470"/>
                  </a:lnTo>
                  <a:lnTo>
                    <a:pt x="0" y="77724"/>
                  </a:lnTo>
                  <a:lnTo>
                    <a:pt x="0" y="699515"/>
                  </a:lnTo>
                  <a:lnTo>
                    <a:pt x="6107" y="729769"/>
                  </a:lnTo>
                  <a:lnTo>
                    <a:pt x="22764" y="754475"/>
                  </a:lnTo>
                  <a:lnTo>
                    <a:pt x="47470" y="771132"/>
                  </a:lnTo>
                  <a:lnTo>
                    <a:pt x="77724" y="777239"/>
                  </a:lnTo>
                  <a:lnTo>
                    <a:pt x="2938272" y="777239"/>
                  </a:lnTo>
                  <a:lnTo>
                    <a:pt x="2968525" y="771132"/>
                  </a:lnTo>
                  <a:lnTo>
                    <a:pt x="2993231" y="754475"/>
                  </a:lnTo>
                  <a:lnTo>
                    <a:pt x="3009888" y="729769"/>
                  </a:lnTo>
                  <a:lnTo>
                    <a:pt x="3015995" y="699515"/>
                  </a:lnTo>
                  <a:lnTo>
                    <a:pt x="3015995" y="77724"/>
                  </a:lnTo>
                  <a:lnTo>
                    <a:pt x="3009888" y="47470"/>
                  </a:lnTo>
                  <a:lnTo>
                    <a:pt x="2993231" y="22764"/>
                  </a:lnTo>
                  <a:lnTo>
                    <a:pt x="2968525" y="6107"/>
                  </a:lnTo>
                  <a:lnTo>
                    <a:pt x="2938272" y="0"/>
                  </a:lnTo>
                  <a:close/>
                </a:path>
              </a:pathLst>
            </a:custGeom>
            <a:solidFill>
              <a:schemeClr val="accent2">
                <a:lumMod val="50000"/>
              </a:schemeClr>
            </a:solidFill>
          </p:spPr>
          <p:txBody>
            <a:bodyPr wrap="square" lIns="0" tIns="0" rIns="0" bIns="0" rtlCol="0"/>
            <a:lstStyle/>
            <a:p>
              <a:endParaRPr>
                <a:solidFill>
                  <a:schemeClr val="bg1"/>
                </a:solidFill>
              </a:endParaRPr>
            </a:p>
          </p:txBody>
        </p:sp>
        <p:sp>
          <p:nvSpPr>
            <p:cNvPr id="4" name="object 4"/>
            <p:cNvSpPr/>
            <p:nvPr/>
          </p:nvSpPr>
          <p:spPr>
            <a:xfrm>
              <a:off x="945641" y="2041398"/>
              <a:ext cx="3017520" cy="3609340"/>
            </a:xfrm>
            <a:custGeom>
              <a:avLst/>
              <a:gdLst/>
              <a:ahLst/>
              <a:cxnLst/>
              <a:rect l="l" t="t" r="r" b="b"/>
              <a:pathLst>
                <a:path w="3017520" h="3609340">
                  <a:moveTo>
                    <a:pt x="2715768" y="0"/>
                  </a:moveTo>
                  <a:lnTo>
                    <a:pt x="301752" y="0"/>
                  </a:lnTo>
                  <a:lnTo>
                    <a:pt x="252807" y="3950"/>
                  </a:lnTo>
                  <a:lnTo>
                    <a:pt x="206376" y="15386"/>
                  </a:lnTo>
                  <a:lnTo>
                    <a:pt x="163081" y="33686"/>
                  </a:lnTo>
                  <a:lnTo>
                    <a:pt x="123542" y="58228"/>
                  </a:lnTo>
                  <a:lnTo>
                    <a:pt x="88382" y="88392"/>
                  </a:lnTo>
                  <a:lnTo>
                    <a:pt x="58221" y="123553"/>
                  </a:lnTo>
                  <a:lnTo>
                    <a:pt x="33681" y="163092"/>
                  </a:lnTo>
                  <a:lnTo>
                    <a:pt x="15383" y="206386"/>
                  </a:lnTo>
                  <a:lnTo>
                    <a:pt x="3949" y="252813"/>
                  </a:lnTo>
                  <a:lnTo>
                    <a:pt x="0" y="301751"/>
                  </a:lnTo>
                  <a:lnTo>
                    <a:pt x="0" y="3307079"/>
                  </a:lnTo>
                  <a:lnTo>
                    <a:pt x="3949" y="3356018"/>
                  </a:lnTo>
                  <a:lnTo>
                    <a:pt x="15383" y="3402445"/>
                  </a:lnTo>
                  <a:lnTo>
                    <a:pt x="33681" y="3445739"/>
                  </a:lnTo>
                  <a:lnTo>
                    <a:pt x="58221" y="3485278"/>
                  </a:lnTo>
                  <a:lnTo>
                    <a:pt x="88382" y="3520440"/>
                  </a:lnTo>
                  <a:lnTo>
                    <a:pt x="123542" y="3550603"/>
                  </a:lnTo>
                  <a:lnTo>
                    <a:pt x="163081" y="3575145"/>
                  </a:lnTo>
                  <a:lnTo>
                    <a:pt x="206376" y="3593445"/>
                  </a:lnTo>
                  <a:lnTo>
                    <a:pt x="252807" y="3604881"/>
                  </a:lnTo>
                  <a:lnTo>
                    <a:pt x="301752" y="3608831"/>
                  </a:lnTo>
                  <a:lnTo>
                    <a:pt x="2715768" y="3608831"/>
                  </a:lnTo>
                  <a:lnTo>
                    <a:pt x="2764706" y="3604881"/>
                  </a:lnTo>
                  <a:lnTo>
                    <a:pt x="2811133" y="3593445"/>
                  </a:lnTo>
                  <a:lnTo>
                    <a:pt x="2854427" y="3575145"/>
                  </a:lnTo>
                  <a:lnTo>
                    <a:pt x="2893966" y="3550603"/>
                  </a:lnTo>
                  <a:lnTo>
                    <a:pt x="2929128" y="3520440"/>
                  </a:lnTo>
                  <a:lnTo>
                    <a:pt x="2959291" y="3485278"/>
                  </a:lnTo>
                  <a:lnTo>
                    <a:pt x="2983833" y="3445739"/>
                  </a:lnTo>
                  <a:lnTo>
                    <a:pt x="3002133" y="3402445"/>
                  </a:lnTo>
                  <a:lnTo>
                    <a:pt x="3013569" y="3356018"/>
                  </a:lnTo>
                  <a:lnTo>
                    <a:pt x="3017520" y="3307079"/>
                  </a:lnTo>
                  <a:lnTo>
                    <a:pt x="3017520" y="301751"/>
                  </a:lnTo>
                  <a:lnTo>
                    <a:pt x="3013569" y="252813"/>
                  </a:lnTo>
                  <a:lnTo>
                    <a:pt x="3002133" y="206386"/>
                  </a:lnTo>
                  <a:lnTo>
                    <a:pt x="2983833" y="163092"/>
                  </a:lnTo>
                  <a:lnTo>
                    <a:pt x="2959291" y="123553"/>
                  </a:lnTo>
                  <a:lnTo>
                    <a:pt x="2929128" y="88392"/>
                  </a:lnTo>
                  <a:lnTo>
                    <a:pt x="2893966" y="58228"/>
                  </a:lnTo>
                  <a:lnTo>
                    <a:pt x="2854427" y="33686"/>
                  </a:lnTo>
                  <a:lnTo>
                    <a:pt x="2811133" y="15386"/>
                  </a:lnTo>
                  <a:lnTo>
                    <a:pt x="2764706" y="3950"/>
                  </a:lnTo>
                  <a:lnTo>
                    <a:pt x="2715768"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945641" y="2041398"/>
              <a:ext cx="3017520" cy="3609340"/>
            </a:xfrm>
            <a:custGeom>
              <a:avLst/>
              <a:gdLst/>
              <a:ahLst/>
              <a:cxnLst/>
              <a:rect l="l" t="t" r="r" b="b"/>
              <a:pathLst>
                <a:path w="3017520" h="3609340">
                  <a:moveTo>
                    <a:pt x="0" y="301751"/>
                  </a:moveTo>
                  <a:lnTo>
                    <a:pt x="3949" y="252813"/>
                  </a:lnTo>
                  <a:lnTo>
                    <a:pt x="15383" y="206386"/>
                  </a:lnTo>
                  <a:lnTo>
                    <a:pt x="33681" y="163092"/>
                  </a:lnTo>
                  <a:lnTo>
                    <a:pt x="58221" y="123553"/>
                  </a:lnTo>
                  <a:lnTo>
                    <a:pt x="88382" y="88392"/>
                  </a:lnTo>
                  <a:lnTo>
                    <a:pt x="123542" y="58228"/>
                  </a:lnTo>
                  <a:lnTo>
                    <a:pt x="163081" y="33686"/>
                  </a:lnTo>
                  <a:lnTo>
                    <a:pt x="206376" y="15386"/>
                  </a:lnTo>
                  <a:lnTo>
                    <a:pt x="252807" y="3950"/>
                  </a:lnTo>
                  <a:lnTo>
                    <a:pt x="301752" y="0"/>
                  </a:lnTo>
                  <a:lnTo>
                    <a:pt x="2715768" y="0"/>
                  </a:lnTo>
                  <a:lnTo>
                    <a:pt x="2764706" y="3950"/>
                  </a:lnTo>
                  <a:lnTo>
                    <a:pt x="2811133" y="15386"/>
                  </a:lnTo>
                  <a:lnTo>
                    <a:pt x="2854427" y="33686"/>
                  </a:lnTo>
                  <a:lnTo>
                    <a:pt x="2893966" y="58228"/>
                  </a:lnTo>
                  <a:lnTo>
                    <a:pt x="2929128" y="88392"/>
                  </a:lnTo>
                  <a:lnTo>
                    <a:pt x="2959291" y="123553"/>
                  </a:lnTo>
                  <a:lnTo>
                    <a:pt x="2983833" y="163092"/>
                  </a:lnTo>
                  <a:lnTo>
                    <a:pt x="3002133" y="206386"/>
                  </a:lnTo>
                  <a:lnTo>
                    <a:pt x="3013569" y="252813"/>
                  </a:lnTo>
                  <a:lnTo>
                    <a:pt x="3017520" y="301751"/>
                  </a:lnTo>
                  <a:lnTo>
                    <a:pt x="3017520" y="3307079"/>
                  </a:lnTo>
                  <a:lnTo>
                    <a:pt x="3013569" y="3356018"/>
                  </a:lnTo>
                  <a:lnTo>
                    <a:pt x="3002133" y="3402445"/>
                  </a:lnTo>
                  <a:lnTo>
                    <a:pt x="2983833" y="3445739"/>
                  </a:lnTo>
                  <a:lnTo>
                    <a:pt x="2959291" y="3485278"/>
                  </a:lnTo>
                  <a:lnTo>
                    <a:pt x="2929128" y="3520440"/>
                  </a:lnTo>
                  <a:lnTo>
                    <a:pt x="2893966" y="3550603"/>
                  </a:lnTo>
                  <a:lnTo>
                    <a:pt x="2854427" y="3575145"/>
                  </a:lnTo>
                  <a:lnTo>
                    <a:pt x="2811133" y="3593445"/>
                  </a:lnTo>
                  <a:lnTo>
                    <a:pt x="2764706" y="3604881"/>
                  </a:lnTo>
                  <a:lnTo>
                    <a:pt x="2715768" y="3608831"/>
                  </a:lnTo>
                  <a:lnTo>
                    <a:pt x="301752" y="3608831"/>
                  </a:lnTo>
                  <a:lnTo>
                    <a:pt x="252807" y="3604881"/>
                  </a:lnTo>
                  <a:lnTo>
                    <a:pt x="206376" y="3593445"/>
                  </a:lnTo>
                  <a:lnTo>
                    <a:pt x="163081" y="3575145"/>
                  </a:lnTo>
                  <a:lnTo>
                    <a:pt x="123542" y="3550603"/>
                  </a:lnTo>
                  <a:lnTo>
                    <a:pt x="88382" y="3520440"/>
                  </a:lnTo>
                  <a:lnTo>
                    <a:pt x="58221" y="3485278"/>
                  </a:lnTo>
                  <a:lnTo>
                    <a:pt x="33681" y="3445739"/>
                  </a:lnTo>
                  <a:lnTo>
                    <a:pt x="15383" y="3402445"/>
                  </a:lnTo>
                  <a:lnTo>
                    <a:pt x="3949" y="3356018"/>
                  </a:lnTo>
                  <a:lnTo>
                    <a:pt x="0" y="3307079"/>
                  </a:lnTo>
                  <a:lnTo>
                    <a:pt x="0" y="301751"/>
                  </a:lnTo>
                  <a:close/>
                </a:path>
              </a:pathLst>
            </a:custGeom>
            <a:ln w="25400">
              <a:solidFill>
                <a:srgbClr val="FF2B1F"/>
              </a:solidFill>
            </a:ln>
          </p:spPr>
          <p:txBody>
            <a:bodyPr wrap="square" lIns="0" tIns="0" rIns="0" bIns="0" rtlCol="0"/>
            <a:lstStyle/>
            <a:p>
              <a:endParaRPr/>
            </a:p>
          </p:txBody>
        </p:sp>
      </p:grpSp>
      <p:sp>
        <p:nvSpPr>
          <p:cNvPr id="6" name="object 6"/>
          <p:cNvSpPr txBox="1">
            <a:spLocks/>
          </p:cNvSpPr>
          <p:nvPr/>
        </p:nvSpPr>
        <p:spPr>
          <a:xfrm>
            <a:off x="429324" y="1641697"/>
            <a:ext cx="3319779" cy="3942105"/>
          </a:xfrm>
          <a:prstGeom prst="rect">
            <a:avLst/>
          </a:prstGeom>
        </p:spPr>
        <p:txBody>
          <a:bodyPr vert="horz" wrap="square" lIns="0" tIns="12700" rIns="0" bIns="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2700">
              <a:spcBef>
                <a:spcPts val="100"/>
              </a:spcBef>
            </a:pPr>
            <a:r>
              <a:rPr lang="vi-VN" dirty="0">
                <a:solidFill>
                  <a:schemeClr val="accent1">
                    <a:lumMod val="40000"/>
                    <a:lumOff val="60000"/>
                  </a:schemeClr>
                </a:solidFill>
              </a:rPr>
              <a:t>03</a:t>
            </a:r>
            <a:r>
              <a:rPr lang="vi-VN" spc="-15" dirty="0">
                <a:solidFill>
                  <a:schemeClr val="accent1">
                    <a:lumMod val="40000"/>
                    <a:lumOff val="60000"/>
                  </a:schemeClr>
                </a:solidFill>
              </a:rPr>
              <a:t> </a:t>
            </a:r>
            <a:r>
              <a:rPr lang="vi-VN" dirty="0">
                <a:solidFill>
                  <a:schemeClr val="accent1">
                    <a:lumMod val="40000"/>
                    <a:lumOff val="60000"/>
                  </a:schemeClr>
                </a:solidFill>
              </a:rPr>
              <a:t>TIÊU</a:t>
            </a:r>
            <a:r>
              <a:rPr lang="vi-VN" spc="-25" dirty="0">
                <a:solidFill>
                  <a:schemeClr val="accent1">
                    <a:lumMod val="40000"/>
                    <a:lumOff val="60000"/>
                  </a:schemeClr>
                </a:solidFill>
              </a:rPr>
              <a:t> CHÍ</a:t>
            </a:r>
          </a:p>
          <a:p>
            <a:pPr>
              <a:spcBef>
                <a:spcPts val="25"/>
              </a:spcBef>
              <a:buFont typeface="Wingdings" panose="05000000000000000000" pitchFamily="2" charset="2"/>
              <a:buChar char="v"/>
            </a:pPr>
            <a:endParaRPr lang="vi-VN" sz="2150" dirty="0"/>
          </a:p>
          <a:p>
            <a:pPr marL="1003935" indent="-285750">
              <a:lnSpc>
                <a:spcPts val="2060"/>
              </a:lnSpc>
              <a:buFont typeface="Wingdings" panose="05000000000000000000" pitchFamily="2" charset="2"/>
              <a:buChar char="v"/>
              <a:tabLst>
                <a:tab pos="891540" algn="l"/>
              </a:tabLst>
            </a:pPr>
            <a:r>
              <a:rPr lang="vi-VN" sz="1600" dirty="0">
                <a:solidFill>
                  <a:srgbClr val="000000"/>
                </a:solidFill>
                <a:latin typeface="Tahoma"/>
                <a:cs typeface="Tahoma"/>
              </a:rPr>
              <a:t>Quy</a:t>
            </a:r>
            <a:r>
              <a:rPr lang="vi-VN" sz="1600" spc="10" dirty="0">
                <a:solidFill>
                  <a:srgbClr val="000000"/>
                </a:solidFill>
                <a:latin typeface="Tahoma"/>
                <a:cs typeface="Tahoma"/>
              </a:rPr>
              <a:t> </a:t>
            </a:r>
            <a:r>
              <a:rPr lang="vi-VN" sz="1600" dirty="0">
                <a:solidFill>
                  <a:srgbClr val="000000"/>
                </a:solidFill>
                <a:latin typeface="Tahoma"/>
                <a:cs typeface="Tahoma"/>
              </a:rPr>
              <a:t>mô,</a:t>
            </a:r>
            <a:r>
              <a:rPr lang="vi-VN" sz="1600" spc="10" dirty="0">
                <a:solidFill>
                  <a:srgbClr val="000000"/>
                </a:solidFill>
                <a:latin typeface="Tahoma"/>
                <a:cs typeface="Tahoma"/>
              </a:rPr>
              <a:t> </a:t>
            </a:r>
            <a:r>
              <a:rPr lang="vi-VN" sz="1600" dirty="0">
                <a:solidFill>
                  <a:srgbClr val="000000"/>
                </a:solidFill>
                <a:latin typeface="Tahoma"/>
                <a:cs typeface="Tahoma"/>
              </a:rPr>
              <a:t>công</a:t>
            </a:r>
            <a:r>
              <a:rPr lang="vi-VN" sz="1600" spc="20" dirty="0">
                <a:solidFill>
                  <a:srgbClr val="000000"/>
                </a:solidFill>
                <a:latin typeface="Tahoma"/>
                <a:cs typeface="Tahoma"/>
              </a:rPr>
              <a:t> </a:t>
            </a:r>
            <a:r>
              <a:rPr lang="vi-VN" sz="1600" dirty="0">
                <a:solidFill>
                  <a:srgbClr val="000000"/>
                </a:solidFill>
                <a:latin typeface="Tahoma"/>
                <a:cs typeface="Tahoma"/>
              </a:rPr>
              <a:t>suất,</a:t>
            </a:r>
            <a:r>
              <a:rPr lang="vi-VN" sz="1600" spc="15" dirty="0">
                <a:solidFill>
                  <a:srgbClr val="000000"/>
                </a:solidFill>
                <a:latin typeface="Tahoma"/>
                <a:cs typeface="Tahoma"/>
              </a:rPr>
              <a:t> </a:t>
            </a:r>
            <a:r>
              <a:rPr lang="vi-VN" sz="1600" spc="-20" dirty="0">
                <a:solidFill>
                  <a:srgbClr val="000000"/>
                </a:solidFill>
                <a:latin typeface="Tahoma"/>
                <a:cs typeface="Tahoma"/>
              </a:rPr>
              <a:t>loại</a:t>
            </a:r>
            <a:r>
              <a:rPr lang="en-US" sz="1600" spc="-20" dirty="0">
                <a:solidFill>
                  <a:srgbClr val="000000"/>
                </a:solidFill>
                <a:latin typeface="Tahoma"/>
                <a:cs typeface="Tahoma"/>
              </a:rPr>
              <a:t> </a:t>
            </a:r>
            <a:r>
              <a:rPr lang="vi-VN" sz="1600" dirty="0">
                <a:solidFill>
                  <a:srgbClr val="000000"/>
                </a:solidFill>
                <a:latin typeface="Tahoma"/>
                <a:cs typeface="Tahoma"/>
              </a:rPr>
              <a:t>hình</a:t>
            </a:r>
            <a:r>
              <a:rPr lang="vi-VN" sz="1600" spc="-20" dirty="0">
                <a:solidFill>
                  <a:srgbClr val="000000"/>
                </a:solidFill>
                <a:latin typeface="Tahoma"/>
                <a:cs typeface="Tahoma"/>
              </a:rPr>
              <a:t> </a:t>
            </a:r>
            <a:r>
              <a:rPr lang="vi-VN" sz="1600" dirty="0">
                <a:solidFill>
                  <a:srgbClr val="000000"/>
                </a:solidFill>
                <a:latin typeface="Tahoma"/>
                <a:cs typeface="Tahoma"/>
              </a:rPr>
              <a:t>SX,</a:t>
            </a:r>
            <a:r>
              <a:rPr lang="vi-VN" sz="1600" spc="-15" dirty="0">
                <a:solidFill>
                  <a:srgbClr val="000000"/>
                </a:solidFill>
                <a:latin typeface="Tahoma"/>
                <a:cs typeface="Tahoma"/>
              </a:rPr>
              <a:t> </a:t>
            </a:r>
            <a:r>
              <a:rPr lang="vi-VN" sz="1600" dirty="0">
                <a:solidFill>
                  <a:srgbClr val="000000"/>
                </a:solidFill>
                <a:latin typeface="Tahoma"/>
                <a:cs typeface="Tahoma"/>
              </a:rPr>
              <a:t>KD,</a:t>
            </a:r>
            <a:r>
              <a:rPr lang="vi-VN" sz="1600" spc="-20" dirty="0">
                <a:solidFill>
                  <a:srgbClr val="000000"/>
                </a:solidFill>
                <a:latin typeface="Tahoma"/>
                <a:cs typeface="Tahoma"/>
              </a:rPr>
              <a:t> </a:t>
            </a:r>
            <a:r>
              <a:rPr lang="vi-VN" sz="1600" spc="-25" dirty="0">
                <a:solidFill>
                  <a:srgbClr val="000000"/>
                </a:solidFill>
                <a:latin typeface="Tahoma"/>
                <a:cs typeface="Tahoma"/>
              </a:rPr>
              <a:t>DV.</a:t>
            </a:r>
          </a:p>
          <a:p>
            <a:pPr marL="1003935" marR="5080" indent="-285750" algn="just">
              <a:lnSpc>
                <a:spcPts val="1960"/>
              </a:lnSpc>
              <a:spcBef>
                <a:spcPts val="355"/>
              </a:spcBef>
              <a:buFont typeface="Wingdings" panose="05000000000000000000" pitchFamily="2" charset="2"/>
              <a:buChar char="v"/>
              <a:tabLst>
                <a:tab pos="891540" algn="l"/>
              </a:tabLst>
            </a:pPr>
            <a:r>
              <a:rPr lang="vi-VN" sz="1600" dirty="0">
                <a:solidFill>
                  <a:srgbClr val="000000"/>
                </a:solidFill>
                <a:latin typeface="Tahoma"/>
                <a:cs typeface="Tahoma"/>
              </a:rPr>
              <a:t>Diện</a:t>
            </a:r>
            <a:r>
              <a:rPr lang="vi-VN" sz="1600" spc="315" dirty="0">
                <a:solidFill>
                  <a:srgbClr val="000000"/>
                </a:solidFill>
                <a:latin typeface="Tahoma"/>
                <a:cs typeface="Tahoma"/>
              </a:rPr>
              <a:t> </a:t>
            </a:r>
            <a:r>
              <a:rPr lang="vi-VN" sz="1600" dirty="0">
                <a:solidFill>
                  <a:srgbClr val="000000"/>
                </a:solidFill>
                <a:latin typeface="Tahoma"/>
                <a:cs typeface="Tahoma"/>
              </a:rPr>
              <a:t>tích</a:t>
            </a:r>
            <a:r>
              <a:rPr lang="vi-VN" sz="1600" spc="325" dirty="0">
                <a:solidFill>
                  <a:srgbClr val="000000"/>
                </a:solidFill>
                <a:latin typeface="Tahoma"/>
                <a:cs typeface="Tahoma"/>
              </a:rPr>
              <a:t> </a:t>
            </a:r>
            <a:r>
              <a:rPr lang="vi-VN" sz="1600" dirty="0">
                <a:solidFill>
                  <a:srgbClr val="000000"/>
                </a:solidFill>
                <a:latin typeface="Tahoma"/>
                <a:cs typeface="Tahoma"/>
              </a:rPr>
              <a:t>sử</a:t>
            </a:r>
            <a:r>
              <a:rPr lang="vi-VN" sz="1600" spc="310" dirty="0">
                <a:solidFill>
                  <a:srgbClr val="000000"/>
                </a:solidFill>
                <a:latin typeface="Tahoma"/>
                <a:cs typeface="Tahoma"/>
              </a:rPr>
              <a:t> </a:t>
            </a:r>
            <a:r>
              <a:rPr lang="vi-VN" sz="1600" dirty="0">
                <a:solidFill>
                  <a:srgbClr val="000000"/>
                </a:solidFill>
                <a:latin typeface="Tahoma"/>
                <a:cs typeface="Tahoma"/>
              </a:rPr>
              <a:t>dụng</a:t>
            </a:r>
            <a:r>
              <a:rPr lang="vi-VN" sz="1600" spc="320" dirty="0">
                <a:solidFill>
                  <a:srgbClr val="000000"/>
                </a:solidFill>
                <a:latin typeface="Tahoma"/>
                <a:cs typeface="Tahoma"/>
              </a:rPr>
              <a:t> </a:t>
            </a:r>
            <a:r>
              <a:rPr lang="vi-VN" sz="1600" spc="-20" dirty="0">
                <a:solidFill>
                  <a:srgbClr val="000000"/>
                </a:solidFill>
                <a:latin typeface="Tahoma"/>
                <a:cs typeface="Tahoma"/>
              </a:rPr>
              <a:t>đất, </a:t>
            </a:r>
            <a:r>
              <a:rPr lang="vi-VN" sz="1600" dirty="0">
                <a:solidFill>
                  <a:srgbClr val="000000"/>
                </a:solidFill>
                <a:latin typeface="Tahoma"/>
                <a:cs typeface="Tahoma"/>
              </a:rPr>
              <a:t>đất</a:t>
            </a:r>
            <a:r>
              <a:rPr lang="vi-VN" sz="1600" spc="470" dirty="0">
                <a:solidFill>
                  <a:srgbClr val="000000"/>
                </a:solidFill>
                <a:latin typeface="Tahoma"/>
                <a:cs typeface="Tahoma"/>
              </a:rPr>
              <a:t> </a:t>
            </a:r>
            <a:r>
              <a:rPr lang="vi-VN" sz="1600" dirty="0">
                <a:solidFill>
                  <a:srgbClr val="000000"/>
                </a:solidFill>
                <a:latin typeface="Tahoma"/>
                <a:cs typeface="Tahoma"/>
              </a:rPr>
              <a:t>có</a:t>
            </a:r>
            <a:r>
              <a:rPr lang="vi-VN" sz="1600" spc="459" dirty="0">
                <a:solidFill>
                  <a:srgbClr val="000000"/>
                </a:solidFill>
                <a:latin typeface="Tahoma"/>
                <a:cs typeface="Tahoma"/>
              </a:rPr>
              <a:t> </a:t>
            </a:r>
            <a:r>
              <a:rPr lang="vi-VN" sz="1600" dirty="0">
                <a:solidFill>
                  <a:srgbClr val="000000"/>
                </a:solidFill>
                <a:latin typeface="Tahoma"/>
                <a:cs typeface="Tahoma"/>
              </a:rPr>
              <a:t>mặt</a:t>
            </a:r>
            <a:r>
              <a:rPr lang="vi-VN" sz="1600" spc="465" dirty="0">
                <a:solidFill>
                  <a:srgbClr val="000000"/>
                </a:solidFill>
                <a:latin typeface="Tahoma"/>
                <a:cs typeface="Tahoma"/>
              </a:rPr>
              <a:t> </a:t>
            </a:r>
            <a:r>
              <a:rPr lang="vi-VN" sz="1600" dirty="0">
                <a:solidFill>
                  <a:srgbClr val="000000"/>
                </a:solidFill>
                <a:latin typeface="Tahoma"/>
                <a:cs typeface="Tahoma"/>
              </a:rPr>
              <a:t>nước,</a:t>
            </a:r>
            <a:r>
              <a:rPr lang="vi-VN" sz="1600" spc="465" dirty="0">
                <a:solidFill>
                  <a:srgbClr val="000000"/>
                </a:solidFill>
                <a:latin typeface="Tahoma"/>
                <a:cs typeface="Tahoma"/>
              </a:rPr>
              <a:t> </a:t>
            </a:r>
            <a:r>
              <a:rPr lang="vi-VN" sz="1600" spc="-25" dirty="0">
                <a:solidFill>
                  <a:srgbClr val="000000"/>
                </a:solidFill>
                <a:latin typeface="Tahoma"/>
                <a:cs typeface="Tahoma"/>
              </a:rPr>
              <a:t>khu </a:t>
            </a:r>
            <a:r>
              <a:rPr lang="vi-VN" sz="1600" dirty="0">
                <a:solidFill>
                  <a:srgbClr val="000000"/>
                </a:solidFill>
                <a:latin typeface="Tahoma"/>
                <a:cs typeface="Tahoma"/>
              </a:rPr>
              <a:t>vực</a:t>
            </a:r>
            <a:r>
              <a:rPr lang="vi-VN" sz="1600" spc="315" dirty="0">
                <a:solidFill>
                  <a:srgbClr val="000000"/>
                </a:solidFill>
                <a:latin typeface="Tahoma"/>
                <a:cs typeface="Tahoma"/>
              </a:rPr>
              <a:t> </a:t>
            </a:r>
            <a:r>
              <a:rPr lang="vi-VN" sz="1600" dirty="0">
                <a:solidFill>
                  <a:srgbClr val="000000"/>
                </a:solidFill>
                <a:latin typeface="Tahoma"/>
                <a:cs typeface="Tahoma"/>
              </a:rPr>
              <a:t>biển;</a:t>
            </a:r>
            <a:r>
              <a:rPr lang="vi-VN" sz="1600" spc="320" dirty="0">
                <a:solidFill>
                  <a:srgbClr val="000000"/>
                </a:solidFill>
                <a:latin typeface="Tahoma"/>
                <a:cs typeface="Tahoma"/>
              </a:rPr>
              <a:t> </a:t>
            </a:r>
            <a:r>
              <a:rPr lang="vi-VN" sz="1600" dirty="0">
                <a:solidFill>
                  <a:srgbClr val="000000"/>
                </a:solidFill>
                <a:latin typeface="Tahoma"/>
                <a:cs typeface="Tahoma"/>
              </a:rPr>
              <a:t>quy</a:t>
            </a:r>
            <a:r>
              <a:rPr lang="vi-VN" sz="1600" spc="310" dirty="0">
                <a:solidFill>
                  <a:srgbClr val="000000"/>
                </a:solidFill>
                <a:latin typeface="Tahoma"/>
                <a:cs typeface="Tahoma"/>
              </a:rPr>
              <a:t> </a:t>
            </a:r>
            <a:r>
              <a:rPr lang="vi-VN" sz="1600" dirty="0">
                <a:solidFill>
                  <a:srgbClr val="000000"/>
                </a:solidFill>
                <a:latin typeface="Tahoma"/>
                <a:cs typeface="Tahoma"/>
              </a:rPr>
              <a:t>mô</a:t>
            </a:r>
            <a:r>
              <a:rPr lang="vi-VN" sz="1600" spc="315" dirty="0">
                <a:solidFill>
                  <a:srgbClr val="000000"/>
                </a:solidFill>
                <a:latin typeface="Tahoma"/>
                <a:cs typeface="Tahoma"/>
              </a:rPr>
              <a:t> </a:t>
            </a:r>
            <a:r>
              <a:rPr lang="vi-VN" sz="1600" spc="-20" dirty="0">
                <a:solidFill>
                  <a:srgbClr val="000000"/>
                </a:solidFill>
                <a:latin typeface="Tahoma"/>
                <a:cs typeface="Tahoma"/>
              </a:rPr>
              <a:t>khai </a:t>
            </a:r>
            <a:r>
              <a:rPr lang="vi-VN" sz="1600" dirty="0">
                <a:solidFill>
                  <a:srgbClr val="000000"/>
                </a:solidFill>
                <a:latin typeface="Tahoma"/>
                <a:cs typeface="Tahoma"/>
              </a:rPr>
              <a:t>thác</a:t>
            </a:r>
            <a:r>
              <a:rPr lang="vi-VN" sz="1600" spc="-15" dirty="0">
                <a:solidFill>
                  <a:srgbClr val="000000"/>
                </a:solidFill>
                <a:latin typeface="Tahoma"/>
                <a:cs typeface="Tahoma"/>
              </a:rPr>
              <a:t> </a:t>
            </a:r>
            <a:r>
              <a:rPr lang="vi-VN" sz="1600" spc="-10" dirty="0">
                <a:solidFill>
                  <a:srgbClr val="000000"/>
                </a:solidFill>
                <a:latin typeface="Tahoma"/>
                <a:cs typeface="Tahoma"/>
              </a:rPr>
              <a:t>TNTN.</a:t>
            </a:r>
          </a:p>
          <a:p>
            <a:pPr marL="1003935" marR="5080" indent="-285750" algn="just">
              <a:lnSpc>
                <a:spcPts val="1960"/>
              </a:lnSpc>
              <a:spcBef>
                <a:spcPts val="310"/>
              </a:spcBef>
              <a:buFont typeface="Wingdings" panose="05000000000000000000" pitchFamily="2" charset="2"/>
              <a:buChar char="v"/>
              <a:tabLst>
                <a:tab pos="891540" algn="l"/>
              </a:tabLst>
            </a:pPr>
            <a:r>
              <a:rPr lang="vi-VN" sz="1600" dirty="0">
                <a:solidFill>
                  <a:srgbClr val="000000"/>
                </a:solidFill>
                <a:latin typeface="Tahoma"/>
                <a:cs typeface="Tahoma"/>
              </a:rPr>
              <a:t>Yếu</a:t>
            </a:r>
            <a:r>
              <a:rPr lang="vi-VN" sz="1600" spc="114" dirty="0">
                <a:solidFill>
                  <a:srgbClr val="000000"/>
                </a:solidFill>
                <a:latin typeface="Tahoma"/>
                <a:cs typeface="Tahoma"/>
              </a:rPr>
              <a:t>  </a:t>
            </a:r>
            <a:r>
              <a:rPr lang="vi-VN" sz="1600" dirty="0">
                <a:solidFill>
                  <a:srgbClr val="000000"/>
                </a:solidFill>
                <a:latin typeface="Tahoma"/>
                <a:cs typeface="Tahoma"/>
              </a:rPr>
              <a:t>tố</a:t>
            </a:r>
            <a:r>
              <a:rPr lang="vi-VN" sz="1600" spc="110" dirty="0">
                <a:solidFill>
                  <a:srgbClr val="000000"/>
                </a:solidFill>
                <a:latin typeface="Tahoma"/>
                <a:cs typeface="Tahoma"/>
              </a:rPr>
              <a:t>  </a:t>
            </a:r>
            <a:r>
              <a:rPr lang="vi-VN" sz="1600" dirty="0">
                <a:solidFill>
                  <a:srgbClr val="000000"/>
                </a:solidFill>
                <a:latin typeface="Tahoma"/>
                <a:cs typeface="Tahoma"/>
              </a:rPr>
              <a:t>nhạy</a:t>
            </a:r>
            <a:r>
              <a:rPr lang="vi-VN" sz="1600" spc="114" dirty="0">
                <a:solidFill>
                  <a:srgbClr val="000000"/>
                </a:solidFill>
                <a:latin typeface="Tahoma"/>
                <a:cs typeface="Tahoma"/>
              </a:rPr>
              <a:t>  </a:t>
            </a:r>
            <a:r>
              <a:rPr lang="vi-VN" sz="1600" dirty="0">
                <a:solidFill>
                  <a:srgbClr val="000000"/>
                </a:solidFill>
                <a:latin typeface="Tahoma"/>
                <a:cs typeface="Tahoma"/>
              </a:rPr>
              <a:t>cảm</a:t>
            </a:r>
            <a:r>
              <a:rPr lang="vi-VN" sz="1600" spc="114" dirty="0">
                <a:solidFill>
                  <a:srgbClr val="000000"/>
                </a:solidFill>
                <a:latin typeface="Tahoma"/>
                <a:cs typeface="Tahoma"/>
              </a:rPr>
              <a:t>  </a:t>
            </a:r>
            <a:r>
              <a:rPr lang="vi-VN" sz="1600" spc="-25" dirty="0">
                <a:solidFill>
                  <a:srgbClr val="000000"/>
                </a:solidFill>
                <a:latin typeface="Tahoma"/>
                <a:cs typeface="Tahoma"/>
              </a:rPr>
              <a:t>về </a:t>
            </a:r>
            <a:r>
              <a:rPr lang="vi-VN" sz="1600" dirty="0">
                <a:solidFill>
                  <a:srgbClr val="000000"/>
                </a:solidFill>
                <a:latin typeface="Tahoma"/>
                <a:cs typeface="Tahoma"/>
              </a:rPr>
              <a:t>MT:</a:t>
            </a:r>
            <a:r>
              <a:rPr lang="vi-VN" sz="1600" spc="290" dirty="0">
                <a:solidFill>
                  <a:srgbClr val="000000"/>
                </a:solidFill>
                <a:latin typeface="Tahoma"/>
                <a:cs typeface="Tahoma"/>
              </a:rPr>
              <a:t>  </a:t>
            </a:r>
            <a:r>
              <a:rPr lang="vi-VN" sz="1600" dirty="0">
                <a:solidFill>
                  <a:srgbClr val="000000"/>
                </a:solidFill>
                <a:latin typeface="Tahoma"/>
                <a:cs typeface="Tahoma"/>
              </a:rPr>
              <a:t>KDC</a:t>
            </a:r>
            <a:r>
              <a:rPr lang="vi-VN" sz="1600" spc="290" dirty="0">
                <a:solidFill>
                  <a:srgbClr val="000000"/>
                </a:solidFill>
                <a:latin typeface="Tahoma"/>
                <a:cs typeface="Tahoma"/>
              </a:rPr>
              <a:t>  </a:t>
            </a:r>
            <a:r>
              <a:rPr lang="vi-VN" sz="1600" dirty="0">
                <a:solidFill>
                  <a:srgbClr val="000000"/>
                </a:solidFill>
                <a:latin typeface="Tahoma"/>
                <a:cs typeface="Tahoma"/>
              </a:rPr>
              <a:t>tập</a:t>
            </a:r>
            <a:r>
              <a:rPr lang="vi-VN" sz="1600" spc="290" dirty="0">
                <a:solidFill>
                  <a:srgbClr val="000000"/>
                </a:solidFill>
                <a:latin typeface="Tahoma"/>
                <a:cs typeface="Tahoma"/>
              </a:rPr>
              <a:t>  </a:t>
            </a:r>
            <a:r>
              <a:rPr lang="vi-VN" sz="1600" spc="-10" dirty="0">
                <a:solidFill>
                  <a:srgbClr val="000000"/>
                </a:solidFill>
                <a:latin typeface="Tahoma"/>
                <a:cs typeface="Tahoma"/>
              </a:rPr>
              <a:t>trung; </a:t>
            </a:r>
            <a:r>
              <a:rPr lang="vi-VN" sz="1600" dirty="0">
                <a:solidFill>
                  <a:srgbClr val="000000"/>
                </a:solidFill>
                <a:latin typeface="Tahoma"/>
                <a:cs typeface="Tahoma"/>
              </a:rPr>
              <a:t>nguồn</a:t>
            </a:r>
            <a:r>
              <a:rPr lang="vi-VN" sz="1600" spc="-10" dirty="0">
                <a:solidFill>
                  <a:srgbClr val="000000"/>
                </a:solidFill>
                <a:latin typeface="Tahoma"/>
                <a:cs typeface="Tahoma"/>
              </a:rPr>
              <a:t>  </a:t>
            </a:r>
            <a:r>
              <a:rPr lang="vi-VN" sz="1600" dirty="0">
                <a:solidFill>
                  <a:srgbClr val="000000"/>
                </a:solidFill>
                <a:latin typeface="Tahoma"/>
                <a:cs typeface="Tahoma"/>
              </a:rPr>
              <a:t>nước  cấp  </a:t>
            </a:r>
            <a:r>
              <a:rPr lang="vi-VN" sz="1600" spc="-20" dirty="0">
                <a:solidFill>
                  <a:srgbClr val="000000"/>
                </a:solidFill>
                <a:latin typeface="Tahoma"/>
                <a:cs typeface="Tahoma"/>
              </a:rPr>
              <a:t>nước </a:t>
            </a:r>
            <a:r>
              <a:rPr lang="vi-VN" sz="1600" dirty="0">
                <a:solidFill>
                  <a:srgbClr val="000000"/>
                </a:solidFill>
                <a:latin typeface="Tahoma"/>
                <a:cs typeface="Tahoma"/>
              </a:rPr>
              <a:t>SH;</a:t>
            </a:r>
            <a:r>
              <a:rPr lang="vi-VN" sz="1600" spc="370" dirty="0">
                <a:solidFill>
                  <a:srgbClr val="000000"/>
                </a:solidFill>
                <a:latin typeface="Tahoma"/>
                <a:cs typeface="Tahoma"/>
              </a:rPr>
              <a:t> </a:t>
            </a:r>
            <a:r>
              <a:rPr lang="vi-VN" sz="1600" dirty="0">
                <a:solidFill>
                  <a:srgbClr val="000000"/>
                </a:solidFill>
                <a:latin typeface="Tahoma"/>
                <a:cs typeface="Tahoma"/>
              </a:rPr>
              <a:t>khu</a:t>
            </a:r>
            <a:r>
              <a:rPr lang="vi-VN" sz="1600" spc="380" dirty="0">
                <a:solidFill>
                  <a:srgbClr val="000000"/>
                </a:solidFill>
                <a:latin typeface="Tahoma"/>
                <a:cs typeface="Tahoma"/>
              </a:rPr>
              <a:t> </a:t>
            </a:r>
            <a:r>
              <a:rPr lang="vi-VN" sz="1600" dirty="0">
                <a:solidFill>
                  <a:srgbClr val="000000"/>
                </a:solidFill>
                <a:latin typeface="Tahoma"/>
                <a:cs typeface="Tahoma"/>
              </a:rPr>
              <a:t>bảo</a:t>
            </a:r>
            <a:r>
              <a:rPr lang="vi-VN" sz="1600" spc="375" dirty="0">
                <a:solidFill>
                  <a:srgbClr val="000000"/>
                </a:solidFill>
                <a:latin typeface="Tahoma"/>
                <a:cs typeface="Tahoma"/>
              </a:rPr>
              <a:t> </a:t>
            </a:r>
            <a:r>
              <a:rPr lang="vi-VN" sz="1600" dirty="0">
                <a:solidFill>
                  <a:srgbClr val="000000"/>
                </a:solidFill>
                <a:latin typeface="Tahoma"/>
                <a:cs typeface="Tahoma"/>
              </a:rPr>
              <a:t>tồn</a:t>
            </a:r>
            <a:r>
              <a:rPr lang="vi-VN" sz="1600" spc="375" dirty="0">
                <a:solidFill>
                  <a:srgbClr val="000000"/>
                </a:solidFill>
                <a:latin typeface="Tahoma"/>
                <a:cs typeface="Tahoma"/>
              </a:rPr>
              <a:t> </a:t>
            </a:r>
            <a:r>
              <a:rPr lang="vi-VN" sz="1600" spc="-10" dirty="0">
                <a:solidFill>
                  <a:srgbClr val="000000"/>
                </a:solidFill>
                <a:latin typeface="Tahoma"/>
                <a:cs typeface="Tahoma"/>
              </a:rPr>
              <a:t>thiên </a:t>
            </a:r>
            <a:r>
              <a:rPr lang="vi-VN" sz="1600" dirty="0">
                <a:solidFill>
                  <a:srgbClr val="000000"/>
                </a:solidFill>
                <a:latin typeface="Tahoma"/>
                <a:cs typeface="Tahoma"/>
              </a:rPr>
              <a:t>nhiên;…và</a:t>
            </a:r>
            <a:r>
              <a:rPr lang="vi-VN" sz="1600" spc="229" dirty="0">
                <a:solidFill>
                  <a:srgbClr val="000000"/>
                </a:solidFill>
                <a:latin typeface="Tahoma"/>
                <a:cs typeface="Tahoma"/>
              </a:rPr>
              <a:t> </a:t>
            </a:r>
            <a:r>
              <a:rPr lang="vi-VN" sz="1600" dirty="0">
                <a:solidFill>
                  <a:srgbClr val="000000"/>
                </a:solidFill>
                <a:latin typeface="Tahoma"/>
                <a:cs typeface="Tahoma"/>
              </a:rPr>
              <a:t>yếu</a:t>
            </a:r>
            <a:r>
              <a:rPr lang="vi-VN" sz="1600" spc="225" dirty="0">
                <a:solidFill>
                  <a:srgbClr val="000000"/>
                </a:solidFill>
                <a:latin typeface="Tahoma"/>
                <a:cs typeface="Tahoma"/>
              </a:rPr>
              <a:t> </a:t>
            </a:r>
            <a:r>
              <a:rPr lang="vi-VN" sz="1600" dirty="0">
                <a:solidFill>
                  <a:srgbClr val="000000"/>
                </a:solidFill>
                <a:latin typeface="Tahoma"/>
                <a:cs typeface="Tahoma"/>
              </a:rPr>
              <a:t>tố</a:t>
            </a:r>
            <a:r>
              <a:rPr lang="vi-VN" sz="1600" spc="225" dirty="0">
                <a:solidFill>
                  <a:srgbClr val="000000"/>
                </a:solidFill>
                <a:latin typeface="Tahoma"/>
                <a:cs typeface="Tahoma"/>
              </a:rPr>
              <a:t> </a:t>
            </a:r>
            <a:r>
              <a:rPr lang="vi-VN" sz="1600" spc="-20" dirty="0">
                <a:solidFill>
                  <a:srgbClr val="000000"/>
                </a:solidFill>
                <a:latin typeface="Tahoma"/>
                <a:cs typeface="Tahoma"/>
              </a:rPr>
              <a:t>nhạy </a:t>
            </a:r>
            <a:r>
              <a:rPr lang="vi-VN" sz="1600" dirty="0">
                <a:solidFill>
                  <a:srgbClr val="000000"/>
                </a:solidFill>
                <a:latin typeface="Tahoma"/>
                <a:cs typeface="Tahoma"/>
              </a:rPr>
              <a:t>cảm</a:t>
            </a:r>
            <a:r>
              <a:rPr lang="vi-VN" sz="1600" spc="-20" dirty="0">
                <a:solidFill>
                  <a:srgbClr val="000000"/>
                </a:solidFill>
                <a:latin typeface="Tahoma"/>
                <a:cs typeface="Tahoma"/>
              </a:rPr>
              <a:t> </a:t>
            </a:r>
            <a:r>
              <a:rPr lang="vi-VN" sz="1600" dirty="0">
                <a:solidFill>
                  <a:srgbClr val="000000"/>
                </a:solidFill>
                <a:latin typeface="Tahoma"/>
                <a:cs typeface="Tahoma"/>
              </a:rPr>
              <a:t>khác</a:t>
            </a:r>
            <a:r>
              <a:rPr lang="vi-VN" sz="1600" spc="-20" dirty="0">
                <a:solidFill>
                  <a:srgbClr val="000000"/>
                </a:solidFill>
                <a:latin typeface="Tahoma"/>
                <a:cs typeface="Tahoma"/>
              </a:rPr>
              <a:t> </a:t>
            </a:r>
            <a:r>
              <a:rPr lang="vi-VN" sz="1600" dirty="0">
                <a:solidFill>
                  <a:srgbClr val="000000"/>
                </a:solidFill>
                <a:latin typeface="Tahoma"/>
                <a:cs typeface="Tahoma"/>
              </a:rPr>
              <a:t>về</a:t>
            </a:r>
            <a:r>
              <a:rPr lang="vi-VN" sz="1600" spc="-15" dirty="0">
                <a:solidFill>
                  <a:srgbClr val="000000"/>
                </a:solidFill>
                <a:latin typeface="Tahoma"/>
                <a:cs typeface="Tahoma"/>
              </a:rPr>
              <a:t> </a:t>
            </a:r>
            <a:r>
              <a:rPr lang="vi-VN" sz="1600" spc="-35" dirty="0">
                <a:solidFill>
                  <a:srgbClr val="000000"/>
                </a:solidFill>
                <a:latin typeface="Tahoma"/>
                <a:cs typeface="Tahoma"/>
              </a:rPr>
              <a:t>MT</a:t>
            </a:r>
          </a:p>
        </p:txBody>
      </p:sp>
      <p:sp>
        <p:nvSpPr>
          <p:cNvPr id="7" name="object 7"/>
          <p:cNvSpPr/>
          <p:nvPr/>
        </p:nvSpPr>
        <p:spPr>
          <a:xfrm>
            <a:off x="3802379" y="1405127"/>
            <a:ext cx="969644" cy="751840"/>
          </a:xfrm>
          <a:custGeom>
            <a:avLst/>
            <a:gdLst/>
            <a:ahLst/>
            <a:cxnLst/>
            <a:rect l="l" t="t" r="r" b="b"/>
            <a:pathLst>
              <a:path w="969645" h="751839">
                <a:moveTo>
                  <a:pt x="593598" y="0"/>
                </a:moveTo>
                <a:lnTo>
                  <a:pt x="593598" y="150241"/>
                </a:lnTo>
                <a:lnTo>
                  <a:pt x="0" y="150241"/>
                </a:lnTo>
                <a:lnTo>
                  <a:pt x="0" y="601091"/>
                </a:lnTo>
                <a:lnTo>
                  <a:pt x="593598" y="601091"/>
                </a:lnTo>
                <a:lnTo>
                  <a:pt x="593598" y="751332"/>
                </a:lnTo>
                <a:lnTo>
                  <a:pt x="969264" y="375666"/>
                </a:lnTo>
                <a:lnTo>
                  <a:pt x="593598" y="0"/>
                </a:lnTo>
                <a:close/>
              </a:path>
            </a:pathLst>
          </a:custGeom>
          <a:solidFill>
            <a:srgbClr val="FFACAB"/>
          </a:solidFill>
        </p:spPr>
        <p:txBody>
          <a:bodyPr wrap="square" lIns="0" tIns="0" rIns="0" bIns="0" rtlCol="0"/>
          <a:lstStyle/>
          <a:p>
            <a:endParaRPr/>
          </a:p>
        </p:txBody>
      </p:sp>
      <p:grpSp>
        <p:nvGrpSpPr>
          <p:cNvPr id="8" name="object 8"/>
          <p:cNvGrpSpPr/>
          <p:nvPr/>
        </p:nvGrpSpPr>
        <p:grpSpPr>
          <a:xfrm>
            <a:off x="5112321" y="1405127"/>
            <a:ext cx="3634740" cy="4127500"/>
            <a:chOff x="5174741" y="1523238"/>
            <a:chExt cx="3634740" cy="4127500"/>
          </a:xfrm>
        </p:grpSpPr>
        <p:sp>
          <p:nvSpPr>
            <p:cNvPr id="9" name="object 9"/>
            <p:cNvSpPr/>
            <p:nvPr/>
          </p:nvSpPr>
          <p:spPr>
            <a:xfrm>
              <a:off x="5174741" y="1523238"/>
              <a:ext cx="3017520" cy="777240"/>
            </a:xfrm>
            <a:custGeom>
              <a:avLst/>
              <a:gdLst/>
              <a:ahLst/>
              <a:cxnLst/>
              <a:rect l="l" t="t" r="r" b="b"/>
              <a:pathLst>
                <a:path w="3017520" h="777239">
                  <a:moveTo>
                    <a:pt x="2939796" y="0"/>
                  </a:moveTo>
                  <a:lnTo>
                    <a:pt x="77724" y="0"/>
                  </a:lnTo>
                  <a:lnTo>
                    <a:pt x="47470" y="6107"/>
                  </a:lnTo>
                  <a:lnTo>
                    <a:pt x="22764" y="22764"/>
                  </a:lnTo>
                  <a:lnTo>
                    <a:pt x="6107" y="47470"/>
                  </a:lnTo>
                  <a:lnTo>
                    <a:pt x="0" y="77724"/>
                  </a:lnTo>
                  <a:lnTo>
                    <a:pt x="0" y="699515"/>
                  </a:lnTo>
                  <a:lnTo>
                    <a:pt x="6107" y="729769"/>
                  </a:lnTo>
                  <a:lnTo>
                    <a:pt x="22764" y="754475"/>
                  </a:lnTo>
                  <a:lnTo>
                    <a:pt x="47470" y="771132"/>
                  </a:lnTo>
                  <a:lnTo>
                    <a:pt x="77724" y="777239"/>
                  </a:lnTo>
                  <a:lnTo>
                    <a:pt x="2939796" y="777239"/>
                  </a:lnTo>
                  <a:lnTo>
                    <a:pt x="2970049" y="771132"/>
                  </a:lnTo>
                  <a:lnTo>
                    <a:pt x="2994755" y="754475"/>
                  </a:lnTo>
                  <a:lnTo>
                    <a:pt x="3011412" y="729769"/>
                  </a:lnTo>
                  <a:lnTo>
                    <a:pt x="3017519" y="699515"/>
                  </a:lnTo>
                  <a:lnTo>
                    <a:pt x="3017519" y="77724"/>
                  </a:lnTo>
                  <a:lnTo>
                    <a:pt x="3011412" y="47470"/>
                  </a:lnTo>
                  <a:lnTo>
                    <a:pt x="2994755" y="22764"/>
                  </a:lnTo>
                  <a:lnTo>
                    <a:pt x="2970049" y="6107"/>
                  </a:lnTo>
                  <a:lnTo>
                    <a:pt x="2939796" y="0"/>
                  </a:lnTo>
                  <a:close/>
                </a:path>
              </a:pathLst>
            </a:custGeom>
            <a:solidFill>
              <a:schemeClr val="accent2">
                <a:lumMod val="50000"/>
              </a:schemeClr>
            </a:solidFill>
          </p:spPr>
          <p:txBody>
            <a:bodyPr wrap="square" lIns="0" tIns="0" rIns="0" bIns="0" rtlCol="0"/>
            <a:lstStyle/>
            <a:p>
              <a:endParaRPr/>
            </a:p>
          </p:txBody>
        </p:sp>
        <p:sp>
          <p:nvSpPr>
            <p:cNvPr id="10" name="object 10"/>
            <p:cNvSpPr/>
            <p:nvPr/>
          </p:nvSpPr>
          <p:spPr>
            <a:xfrm>
              <a:off x="5791961" y="2029969"/>
              <a:ext cx="3017520" cy="3609340"/>
            </a:xfrm>
            <a:custGeom>
              <a:avLst/>
              <a:gdLst/>
              <a:ahLst/>
              <a:cxnLst/>
              <a:rect l="l" t="t" r="r" b="b"/>
              <a:pathLst>
                <a:path w="3017520" h="3609340">
                  <a:moveTo>
                    <a:pt x="2715767" y="0"/>
                  </a:moveTo>
                  <a:lnTo>
                    <a:pt x="301751" y="0"/>
                  </a:lnTo>
                  <a:lnTo>
                    <a:pt x="252813" y="3950"/>
                  </a:lnTo>
                  <a:lnTo>
                    <a:pt x="206386" y="15386"/>
                  </a:lnTo>
                  <a:lnTo>
                    <a:pt x="163092" y="33686"/>
                  </a:lnTo>
                  <a:lnTo>
                    <a:pt x="123553" y="58228"/>
                  </a:lnTo>
                  <a:lnTo>
                    <a:pt x="88392" y="88392"/>
                  </a:lnTo>
                  <a:lnTo>
                    <a:pt x="58228" y="123553"/>
                  </a:lnTo>
                  <a:lnTo>
                    <a:pt x="33686" y="163092"/>
                  </a:lnTo>
                  <a:lnTo>
                    <a:pt x="15386" y="206386"/>
                  </a:lnTo>
                  <a:lnTo>
                    <a:pt x="3950" y="252813"/>
                  </a:lnTo>
                  <a:lnTo>
                    <a:pt x="0" y="301751"/>
                  </a:lnTo>
                  <a:lnTo>
                    <a:pt x="0" y="3307079"/>
                  </a:lnTo>
                  <a:lnTo>
                    <a:pt x="3950" y="3356018"/>
                  </a:lnTo>
                  <a:lnTo>
                    <a:pt x="15386" y="3402445"/>
                  </a:lnTo>
                  <a:lnTo>
                    <a:pt x="33686" y="3445739"/>
                  </a:lnTo>
                  <a:lnTo>
                    <a:pt x="58228" y="3485278"/>
                  </a:lnTo>
                  <a:lnTo>
                    <a:pt x="88392" y="3520440"/>
                  </a:lnTo>
                  <a:lnTo>
                    <a:pt x="123553" y="3550603"/>
                  </a:lnTo>
                  <a:lnTo>
                    <a:pt x="163092" y="3575145"/>
                  </a:lnTo>
                  <a:lnTo>
                    <a:pt x="206386" y="3593445"/>
                  </a:lnTo>
                  <a:lnTo>
                    <a:pt x="252813" y="3604881"/>
                  </a:lnTo>
                  <a:lnTo>
                    <a:pt x="301751" y="3608831"/>
                  </a:lnTo>
                  <a:lnTo>
                    <a:pt x="2715767" y="3608831"/>
                  </a:lnTo>
                  <a:lnTo>
                    <a:pt x="2764706" y="3604881"/>
                  </a:lnTo>
                  <a:lnTo>
                    <a:pt x="2811133" y="3593445"/>
                  </a:lnTo>
                  <a:lnTo>
                    <a:pt x="2854427" y="3575145"/>
                  </a:lnTo>
                  <a:lnTo>
                    <a:pt x="2893966" y="3550603"/>
                  </a:lnTo>
                  <a:lnTo>
                    <a:pt x="2929127" y="3520440"/>
                  </a:lnTo>
                  <a:lnTo>
                    <a:pt x="2959291" y="3485278"/>
                  </a:lnTo>
                  <a:lnTo>
                    <a:pt x="2983833" y="3445739"/>
                  </a:lnTo>
                  <a:lnTo>
                    <a:pt x="3002133" y="3402445"/>
                  </a:lnTo>
                  <a:lnTo>
                    <a:pt x="3013569" y="3356018"/>
                  </a:lnTo>
                  <a:lnTo>
                    <a:pt x="3017519" y="3307079"/>
                  </a:lnTo>
                  <a:lnTo>
                    <a:pt x="3017519" y="301751"/>
                  </a:lnTo>
                  <a:lnTo>
                    <a:pt x="3013569" y="252813"/>
                  </a:lnTo>
                  <a:lnTo>
                    <a:pt x="3002133" y="206386"/>
                  </a:lnTo>
                  <a:lnTo>
                    <a:pt x="2983833" y="163092"/>
                  </a:lnTo>
                  <a:lnTo>
                    <a:pt x="2959291" y="123553"/>
                  </a:lnTo>
                  <a:lnTo>
                    <a:pt x="2929127" y="88392"/>
                  </a:lnTo>
                  <a:lnTo>
                    <a:pt x="2893966" y="58228"/>
                  </a:lnTo>
                  <a:lnTo>
                    <a:pt x="2854427" y="33686"/>
                  </a:lnTo>
                  <a:lnTo>
                    <a:pt x="2811133" y="15386"/>
                  </a:lnTo>
                  <a:lnTo>
                    <a:pt x="2764706" y="3950"/>
                  </a:lnTo>
                  <a:lnTo>
                    <a:pt x="2715767"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5791961" y="2041398"/>
              <a:ext cx="3017520" cy="3609340"/>
            </a:xfrm>
            <a:custGeom>
              <a:avLst/>
              <a:gdLst/>
              <a:ahLst/>
              <a:cxnLst/>
              <a:rect l="l" t="t" r="r" b="b"/>
              <a:pathLst>
                <a:path w="3017520" h="3609340">
                  <a:moveTo>
                    <a:pt x="0" y="301751"/>
                  </a:moveTo>
                  <a:lnTo>
                    <a:pt x="3950" y="252813"/>
                  </a:lnTo>
                  <a:lnTo>
                    <a:pt x="15386" y="206386"/>
                  </a:lnTo>
                  <a:lnTo>
                    <a:pt x="33686" y="163092"/>
                  </a:lnTo>
                  <a:lnTo>
                    <a:pt x="58228" y="123553"/>
                  </a:lnTo>
                  <a:lnTo>
                    <a:pt x="88392" y="88392"/>
                  </a:lnTo>
                  <a:lnTo>
                    <a:pt x="123553" y="58228"/>
                  </a:lnTo>
                  <a:lnTo>
                    <a:pt x="163092" y="33686"/>
                  </a:lnTo>
                  <a:lnTo>
                    <a:pt x="206386" y="15386"/>
                  </a:lnTo>
                  <a:lnTo>
                    <a:pt x="252813" y="3950"/>
                  </a:lnTo>
                  <a:lnTo>
                    <a:pt x="301751" y="0"/>
                  </a:lnTo>
                  <a:lnTo>
                    <a:pt x="2715767" y="0"/>
                  </a:lnTo>
                  <a:lnTo>
                    <a:pt x="2764706" y="3950"/>
                  </a:lnTo>
                  <a:lnTo>
                    <a:pt x="2811133" y="15386"/>
                  </a:lnTo>
                  <a:lnTo>
                    <a:pt x="2854427" y="33686"/>
                  </a:lnTo>
                  <a:lnTo>
                    <a:pt x="2893966" y="58228"/>
                  </a:lnTo>
                  <a:lnTo>
                    <a:pt x="2929127" y="88392"/>
                  </a:lnTo>
                  <a:lnTo>
                    <a:pt x="2959291" y="123553"/>
                  </a:lnTo>
                  <a:lnTo>
                    <a:pt x="2983833" y="163092"/>
                  </a:lnTo>
                  <a:lnTo>
                    <a:pt x="3002133" y="206386"/>
                  </a:lnTo>
                  <a:lnTo>
                    <a:pt x="3013569" y="252813"/>
                  </a:lnTo>
                  <a:lnTo>
                    <a:pt x="3017519" y="301751"/>
                  </a:lnTo>
                  <a:lnTo>
                    <a:pt x="3017519" y="3307079"/>
                  </a:lnTo>
                  <a:lnTo>
                    <a:pt x="3013569" y="3356018"/>
                  </a:lnTo>
                  <a:lnTo>
                    <a:pt x="3002133" y="3402445"/>
                  </a:lnTo>
                  <a:lnTo>
                    <a:pt x="2983833" y="3445739"/>
                  </a:lnTo>
                  <a:lnTo>
                    <a:pt x="2959291" y="3485278"/>
                  </a:lnTo>
                  <a:lnTo>
                    <a:pt x="2929127" y="3520440"/>
                  </a:lnTo>
                  <a:lnTo>
                    <a:pt x="2893966" y="3550603"/>
                  </a:lnTo>
                  <a:lnTo>
                    <a:pt x="2854427" y="3575145"/>
                  </a:lnTo>
                  <a:lnTo>
                    <a:pt x="2811133" y="3593445"/>
                  </a:lnTo>
                  <a:lnTo>
                    <a:pt x="2764706" y="3604881"/>
                  </a:lnTo>
                  <a:lnTo>
                    <a:pt x="2715767" y="3608831"/>
                  </a:lnTo>
                  <a:lnTo>
                    <a:pt x="301751" y="3608831"/>
                  </a:lnTo>
                  <a:lnTo>
                    <a:pt x="252813" y="3604881"/>
                  </a:lnTo>
                  <a:lnTo>
                    <a:pt x="206386" y="3593445"/>
                  </a:lnTo>
                  <a:lnTo>
                    <a:pt x="163092" y="3575145"/>
                  </a:lnTo>
                  <a:lnTo>
                    <a:pt x="123553" y="3550603"/>
                  </a:lnTo>
                  <a:lnTo>
                    <a:pt x="88392" y="3520440"/>
                  </a:lnTo>
                  <a:lnTo>
                    <a:pt x="58228" y="3485278"/>
                  </a:lnTo>
                  <a:lnTo>
                    <a:pt x="33686" y="3445739"/>
                  </a:lnTo>
                  <a:lnTo>
                    <a:pt x="15386" y="3402445"/>
                  </a:lnTo>
                  <a:lnTo>
                    <a:pt x="3950" y="3356018"/>
                  </a:lnTo>
                  <a:lnTo>
                    <a:pt x="0" y="3307079"/>
                  </a:lnTo>
                  <a:lnTo>
                    <a:pt x="0" y="301751"/>
                  </a:lnTo>
                  <a:close/>
                </a:path>
              </a:pathLst>
            </a:custGeom>
            <a:ln w="25400">
              <a:solidFill>
                <a:srgbClr val="FF2B1F"/>
              </a:solidFill>
            </a:ln>
          </p:spPr>
          <p:txBody>
            <a:bodyPr wrap="square" lIns="0" tIns="0" rIns="0" bIns="0" rtlCol="0"/>
            <a:lstStyle/>
            <a:p>
              <a:endParaRPr/>
            </a:p>
          </p:txBody>
        </p:sp>
      </p:grpSp>
      <p:sp>
        <p:nvSpPr>
          <p:cNvPr id="12" name="object 12"/>
          <p:cNvSpPr txBox="1">
            <a:spLocks/>
          </p:cNvSpPr>
          <p:nvPr/>
        </p:nvSpPr>
        <p:spPr>
          <a:xfrm>
            <a:off x="5046205" y="1481308"/>
            <a:ext cx="3670805" cy="3985258"/>
          </a:xfrm>
          <a:prstGeom prst="rect">
            <a:avLst/>
          </a:prstGeom>
        </p:spPr>
        <p:txBody>
          <a:bodyPr vert="horz" wrap="square" lIns="0" tIns="12700" rIns="0" bIns="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2700">
              <a:spcBef>
                <a:spcPts val="100"/>
              </a:spcBef>
            </a:pPr>
            <a:r>
              <a:rPr lang="vi-VN" dirty="0">
                <a:solidFill>
                  <a:schemeClr val="accent1">
                    <a:lumMod val="40000"/>
                    <a:lumOff val="60000"/>
                  </a:schemeClr>
                </a:solidFill>
              </a:rPr>
              <a:t>04</a:t>
            </a:r>
            <a:r>
              <a:rPr lang="vi-VN" spc="-20" dirty="0">
                <a:solidFill>
                  <a:schemeClr val="accent1">
                    <a:lumMod val="40000"/>
                    <a:lumOff val="60000"/>
                  </a:schemeClr>
                </a:solidFill>
              </a:rPr>
              <a:t> </a:t>
            </a:r>
            <a:r>
              <a:rPr lang="vi-VN" dirty="0">
                <a:solidFill>
                  <a:schemeClr val="accent1">
                    <a:lumMod val="40000"/>
                    <a:lumOff val="60000"/>
                  </a:schemeClr>
                </a:solidFill>
              </a:rPr>
              <a:t>NHÓM</a:t>
            </a:r>
            <a:r>
              <a:rPr lang="vi-VN" spc="-15" dirty="0">
                <a:solidFill>
                  <a:schemeClr val="accent1">
                    <a:lumMod val="40000"/>
                    <a:lumOff val="60000"/>
                  </a:schemeClr>
                </a:solidFill>
              </a:rPr>
              <a:t> </a:t>
            </a:r>
            <a:r>
              <a:rPr lang="vi-VN" dirty="0">
                <a:solidFill>
                  <a:schemeClr val="accent1">
                    <a:lumMod val="40000"/>
                    <a:lumOff val="60000"/>
                  </a:schemeClr>
                </a:solidFill>
              </a:rPr>
              <a:t>DỰ</a:t>
            </a:r>
            <a:r>
              <a:rPr lang="vi-VN" spc="-15" dirty="0">
                <a:solidFill>
                  <a:schemeClr val="accent1">
                    <a:lumMod val="40000"/>
                    <a:lumOff val="60000"/>
                  </a:schemeClr>
                </a:solidFill>
              </a:rPr>
              <a:t> </a:t>
            </a:r>
            <a:r>
              <a:rPr lang="vi-VN" spc="-35" dirty="0">
                <a:solidFill>
                  <a:schemeClr val="accent1">
                    <a:lumMod val="40000"/>
                    <a:lumOff val="60000"/>
                  </a:schemeClr>
                </a:solidFill>
              </a:rPr>
              <a:t>ÁN</a:t>
            </a:r>
          </a:p>
          <a:p>
            <a:pPr>
              <a:spcBef>
                <a:spcPts val="15"/>
              </a:spcBef>
            </a:pPr>
            <a:endParaRPr lang="vi-VN" sz="2350" dirty="0"/>
          </a:p>
          <a:p>
            <a:pPr marL="890905" marR="5080" indent="-172720" algn="just">
              <a:lnSpc>
                <a:spcPts val="1960"/>
              </a:lnSpc>
              <a:buFont typeface="Tahoma"/>
              <a:buChar char="•"/>
              <a:tabLst>
                <a:tab pos="891540" algn="l"/>
              </a:tabLst>
            </a:pPr>
            <a:r>
              <a:rPr lang="vi-VN" sz="1700" dirty="0">
                <a:solidFill>
                  <a:srgbClr val="FF2B1F"/>
                </a:solidFill>
              </a:rPr>
              <a:t>NHÓM</a:t>
            </a:r>
            <a:r>
              <a:rPr lang="vi-VN" sz="1700" spc="195" dirty="0">
                <a:solidFill>
                  <a:srgbClr val="FF2B1F"/>
                </a:solidFill>
              </a:rPr>
              <a:t> </a:t>
            </a:r>
            <a:r>
              <a:rPr lang="vi-VN" sz="1700" dirty="0">
                <a:solidFill>
                  <a:srgbClr val="FF2B1F"/>
                </a:solidFill>
              </a:rPr>
              <a:t>I</a:t>
            </a:r>
            <a:r>
              <a:rPr lang="vi-VN" sz="1700" dirty="0">
                <a:solidFill>
                  <a:srgbClr val="000000"/>
                </a:solidFill>
                <a:latin typeface="Tahoma"/>
                <a:cs typeface="Tahoma"/>
              </a:rPr>
              <a:t>:</a:t>
            </a:r>
            <a:r>
              <a:rPr lang="vi-VN" sz="1700" spc="155" dirty="0">
                <a:solidFill>
                  <a:srgbClr val="000000"/>
                </a:solidFill>
                <a:latin typeface="Tahoma"/>
                <a:cs typeface="Tahoma"/>
              </a:rPr>
              <a:t> </a:t>
            </a:r>
            <a:r>
              <a:rPr lang="vi-VN" sz="1700" dirty="0">
                <a:solidFill>
                  <a:srgbClr val="000000"/>
                </a:solidFill>
                <a:latin typeface="Tahoma"/>
                <a:cs typeface="Tahoma"/>
              </a:rPr>
              <a:t>DA</a:t>
            </a:r>
            <a:r>
              <a:rPr lang="vi-VN" sz="1700" spc="145" dirty="0">
                <a:solidFill>
                  <a:srgbClr val="000000"/>
                </a:solidFill>
                <a:latin typeface="Tahoma"/>
                <a:cs typeface="Tahoma"/>
              </a:rPr>
              <a:t> </a:t>
            </a:r>
            <a:r>
              <a:rPr lang="vi-VN" sz="1700" u="sng" dirty="0">
                <a:solidFill>
                  <a:srgbClr val="000000"/>
                </a:solidFill>
                <a:uFill>
                  <a:solidFill>
                    <a:srgbClr val="000000"/>
                  </a:solidFill>
                </a:uFill>
              </a:rPr>
              <a:t>có</a:t>
            </a:r>
            <a:r>
              <a:rPr lang="vi-VN" sz="1700" u="sng" spc="200" dirty="0">
                <a:solidFill>
                  <a:srgbClr val="000000"/>
                </a:solidFill>
                <a:uFill>
                  <a:solidFill>
                    <a:srgbClr val="000000"/>
                  </a:solidFill>
                </a:uFill>
              </a:rPr>
              <a:t> </a:t>
            </a:r>
            <a:r>
              <a:rPr lang="vi-VN" sz="1700" u="sng" spc="-20" dirty="0">
                <a:solidFill>
                  <a:srgbClr val="000000"/>
                </a:solidFill>
                <a:uFill>
                  <a:solidFill>
                    <a:srgbClr val="000000"/>
                  </a:solidFill>
                </a:uFill>
              </a:rPr>
              <a:t>nguy</a:t>
            </a:r>
            <a:r>
              <a:rPr lang="vi-VN" sz="1700" spc="-20" dirty="0">
                <a:solidFill>
                  <a:srgbClr val="000000"/>
                </a:solidFill>
              </a:rPr>
              <a:t> </a:t>
            </a:r>
            <a:r>
              <a:rPr lang="vi-VN" sz="1700" u="sng" dirty="0">
                <a:solidFill>
                  <a:srgbClr val="000000"/>
                </a:solidFill>
                <a:uFill>
                  <a:solidFill>
                    <a:srgbClr val="000000"/>
                  </a:solidFill>
                </a:uFill>
              </a:rPr>
              <a:t>cơ</a:t>
            </a:r>
            <a:r>
              <a:rPr lang="vi-VN" sz="1700" spc="50" dirty="0">
                <a:solidFill>
                  <a:srgbClr val="000000"/>
                </a:solidFill>
              </a:rPr>
              <a:t>  </a:t>
            </a:r>
            <a:r>
              <a:rPr lang="vi-VN" sz="1700" dirty="0">
                <a:solidFill>
                  <a:srgbClr val="000000"/>
                </a:solidFill>
                <a:latin typeface="Tahoma"/>
                <a:cs typeface="Tahoma"/>
              </a:rPr>
              <a:t>tác</a:t>
            </a:r>
            <a:r>
              <a:rPr lang="vi-VN" sz="1700" spc="20" dirty="0">
                <a:solidFill>
                  <a:srgbClr val="000000"/>
                </a:solidFill>
                <a:latin typeface="Tahoma"/>
                <a:cs typeface="Tahoma"/>
              </a:rPr>
              <a:t>  </a:t>
            </a:r>
            <a:r>
              <a:rPr lang="vi-VN" sz="1700" dirty="0">
                <a:solidFill>
                  <a:srgbClr val="000000"/>
                </a:solidFill>
                <a:latin typeface="Tahoma"/>
                <a:cs typeface="Tahoma"/>
              </a:rPr>
              <a:t>động</a:t>
            </a:r>
            <a:r>
              <a:rPr lang="vi-VN" sz="1700" spc="25" dirty="0">
                <a:solidFill>
                  <a:srgbClr val="000000"/>
                </a:solidFill>
                <a:latin typeface="Tahoma"/>
                <a:cs typeface="Tahoma"/>
              </a:rPr>
              <a:t>  </a:t>
            </a:r>
            <a:r>
              <a:rPr lang="vi-VN" sz="1700" dirty="0">
                <a:solidFill>
                  <a:srgbClr val="000000"/>
                </a:solidFill>
                <a:latin typeface="Tahoma"/>
                <a:cs typeface="Tahoma"/>
              </a:rPr>
              <a:t>xấu</a:t>
            </a:r>
            <a:r>
              <a:rPr lang="vi-VN" sz="1700" spc="25" dirty="0">
                <a:solidFill>
                  <a:srgbClr val="000000"/>
                </a:solidFill>
                <a:latin typeface="Tahoma"/>
                <a:cs typeface="Tahoma"/>
              </a:rPr>
              <a:t>  </a:t>
            </a:r>
            <a:r>
              <a:rPr lang="vi-VN" sz="1700" spc="-25" dirty="0">
                <a:solidFill>
                  <a:srgbClr val="000000"/>
                </a:solidFill>
                <a:latin typeface="Tahoma"/>
                <a:cs typeface="Tahoma"/>
              </a:rPr>
              <a:t>đến </a:t>
            </a:r>
            <a:r>
              <a:rPr lang="vi-VN" sz="1700" dirty="0">
                <a:solidFill>
                  <a:srgbClr val="000000"/>
                </a:solidFill>
                <a:latin typeface="Tahoma"/>
                <a:cs typeface="Tahoma"/>
              </a:rPr>
              <a:t>MT</a:t>
            </a:r>
            <a:r>
              <a:rPr lang="vi-VN" sz="1700" spc="-10" dirty="0">
                <a:solidFill>
                  <a:srgbClr val="000000"/>
                </a:solidFill>
                <a:latin typeface="Tahoma"/>
                <a:cs typeface="Tahoma"/>
              </a:rPr>
              <a:t> </a:t>
            </a:r>
            <a:r>
              <a:rPr lang="vi-VN" sz="1700" u="sng" dirty="0">
                <a:solidFill>
                  <a:srgbClr val="000000"/>
                </a:solidFill>
                <a:uFill>
                  <a:solidFill>
                    <a:srgbClr val="000000"/>
                  </a:solidFill>
                </a:uFill>
              </a:rPr>
              <a:t>mức</a:t>
            </a:r>
            <a:r>
              <a:rPr lang="vi-VN" sz="1700" u="sng" spc="-5" dirty="0">
                <a:solidFill>
                  <a:srgbClr val="000000"/>
                </a:solidFill>
                <a:uFill>
                  <a:solidFill>
                    <a:srgbClr val="000000"/>
                  </a:solidFill>
                </a:uFill>
              </a:rPr>
              <a:t> </a:t>
            </a:r>
            <a:r>
              <a:rPr lang="vi-VN" sz="1700" u="sng" dirty="0">
                <a:solidFill>
                  <a:srgbClr val="000000"/>
                </a:solidFill>
                <a:uFill>
                  <a:solidFill>
                    <a:srgbClr val="000000"/>
                  </a:solidFill>
                </a:uFill>
              </a:rPr>
              <a:t>độ </a:t>
            </a:r>
            <a:r>
              <a:rPr lang="vi-VN" sz="1700" u="sng" spc="-25" dirty="0">
                <a:solidFill>
                  <a:srgbClr val="000000"/>
                </a:solidFill>
                <a:uFill>
                  <a:solidFill>
                    <a:srgbClr val="000000"/>
                  </a:solidFill>
                </a:uFill>
              </a:rPr>
              <a:t>cao (Phụ lục III-NĐ 08)</a:t>
            </a:r>
          </a:p>
          <a:p>
            <a:pPr marL="890905" indent="-172720">
              <a:lnSpc>
                <a:spcPts val="2060"/>
              </a:lnSpc>
              <a:spcBef>
                <a:spcPts val="80"/>
              </a:spcBef>
              <a:buFont typeface="Tahoma"/>
              <a:buChar char="•"/>
              <a:tabLst>
                <a:tab pos="891540" algn="l"/>
                <a:tab pos="1898650" algn="l"/>
                <a:tab pos="2474595" algn="l"/>
                <a:tab pos="3042920" algn="l"/>
              </a:tabLst>
            </a:pPr>
            <a:r>
              <a:rPr lang="vi-VN" sz="1700" spc="-20" dirty="0">
                <a:solidFill>
                  <a:srgbClr val="FF2B1F"/>
                </a:solidFill>
              </a:rPr>
              <a:t>NHÓM</a:t>
            </a:r>
            <a:r>
              <a:rPr lang="vi-VN" sz="1700" dirty="0">
                <a:solidFill>
                  <a:srgbClr val="FF2B1F"/>
                </a:solidFill>
              </a:rPr>
              <a:t>	</a:t>
            </a:r>
            <a:r>
              <a:rPr lang="vi-VN" sz="1700" spc="-25" dirty="0">
                <a:solidFill>
                  <a:srgbClr val="FF2B1F"/>
                </a:solidFill>
              </a:rPr>
              <a:t>II</a:t>
            </a:r>
            <a:r>
              <a:rPr lang="vi-VN" sz="1700" spc="-25" dirty="0">
                <a:solidFill>
                  <a:srgbClr val="000000"/>
                </a:solidFill>
                <a:latin typeface="Tahoma"/>
                <a:cs typeface="Tahoma"/>
              </a:rPr>
              <a:t>:</a:t>
            </a:r>
            <a:r>
              <a:rPr lang="vi-VN" sz="1700" dirty="0">
                <a:solidFill>
                  <a:srgbClr val="000000"/>
                </a:solidFill>
                <a:latin typeface="Tahoma"/>
                <a:cs typeface="Tahoma"/>
              </a:rPr>
              <a:t>	</a:t>
            </a:r>
            <a:r>
              <a:rPr lang="vi-VN" sz="1700" spc="-25" dirty="0">
                <a:solidFill>
                  <a:srgbClr val="000000"/>
                </a:solidFill>
                <a:latin typeface="Tahoma"/>
                <a:cs typeface="Tahoma"/>
              </a:rPr>
              <a:t>DA</a:t>
            </a:r>
            <a:r>
              <a:rPr lang="vi-VN" sz="1700" dirty="0">
                <a:solidFill>
                  <a:srgbClr val="000000"/>
                </a:solidFill>
                <a:latin typeface="Tahoma"/>
                <a:cs typeface="Tahoma"/>
              </a:rPr>
              <a:t>	</a:t>
            </a:r>
            <a:r>
              <a:rPr lang="vi-VN" sz="1700" u="sng" spc="-25" dirty="0">
                <a:solidFill>
                  <a:srgbClr val="000000"/>
                </a:solidFill>
                <a:uFill>
                  <a:solidFill>
                    <a:srgbClr val="000000"/>
                  </a:solidFill>
                </a:uFill>
              </a:rPr>
              <a:t>có</a:t>
            </a:r>
            <a:r>
              <a:rPr lang="en-US" sz="1700" u="sng" spc="-25" dirty="0">
                <a:solidFill>
                  <a:srgbClr val="000000"/>
                </a:solidFill>
                <a:uFill>
                  <a:solidFill>
                    <a:srgbClr val="000000"/>
                  </a:solidFill>
                </a:uFill>
              </a:rPr>
              <a:t> </a:t>
            </a:r>
            <a:r>
              <a:rPr lang="vi-VN" sz="1700" u="sng" dirty="0">
                <a:solidFill>
                  <a:srgbClr val="000000"/>
                </a:solidFill>
                <a:uFill>
                  <a:solidFill>
                    <a:srgbClr val="000000"/>
                  </a:solidFill>
                </a:uFill>
              </a:rPr>
              <a:t>nguy</a:t>
            </a:r>
            <a:r>
              <a:rPr lang="vi-VN" sz="1700" u="sng" spc="240" dirty="0">
                <a:solidFill>
                  <a:srgbClr val="000000"/>
                </a:solidFill>
                <a:uFill>
                  <a:solidFill>
                    <a:srgbClr val="000000"/>
                  </a:solidFill>
                </a:uFill>
              </a:rPr>
              <a:t> </a:t>
            </a:r>
            <a:r>
              <a:rPr lang="vi-VN" sz="1700" u="sng" dirty="0">
                <a:solidFill>
                  <a:srgbClr val="000000"/>
                </a:solidFill>
                <a:uFill>
                  <a:solidFill>
                    <a:srgbClr val="000000"/>
                  </a:solidFill>
                </a:uFill>
              </a:rPr>
              <a:t>cơ</a:t>
            </a:r>
            <a:r>
              <a:rPr lang="vi-VN" sz="1700" spc="265" dirty="0">
                <a:solidFill>
                  <a:srgbClr val="000000"/>
                </a:solidFill>
              </a:rPr>
              <a:t> </a:t>
            </a:r>
            <a:r>
              <a:rPr lang="vi-VN" sz="1700" dirty="0">
                <a:solidFill>
                  <a:srgbClr val="000000"/>
                </a:solidFill>
                <a:latin typeface="Tahoma"/>
                <a:cs typeface="Tahoma"/>
              </a:rPr>
              <a:t>tác</a:t>
            </a:r>
            <a:r>
              <a:rPr lang="vi-VN" sz="1700" spc="245" dirty="0">
                <a:solidFill>
                  <a:srgbClr val="000000"/>
                </a:solidFill>
                <a:latin typeface="Tahoma"/>
                <a:cs typeface="Tahoma"/>
              </a:rPr>
              <a:t> </a:t>
            </a:r>
            <a:r>
              <a:rPr lang="vi-VN" sz="1700" dirty="0">
                <a:solidFill>
                  <a:srgbClr val="000000"/>
                </a:solidFill>
                <a:latin typeface="Tahoma"/>
                <a:cs typeface="Tahoma"/>
              </a:rPr>
              <a:t>động</a:t>
            </a:r>
            <a:r>
              <a:rPr lang="vi-VN" sz="1700" spc="229" dirty="0">
                <a:solidFill>
                  <a:srgbClr val="000000"/>
                </a:solidFill>
                <a:latin typeface="Tahoma"/>
                <a:cs typeface="Tahoma"/>
              </a:rPr>
              <a:t> </a:t>
            </a:r>
            <a:r>
              <a:rPr lang="vi-VN" sz="1700" spc="-25" dirty="0">
                <a:solidFill>
                  <a:srgbClr val="000000"/>
                </a:solidFill>
                <a:latin typeface="Tahoma"/>
                <a:cs typeface="Tahoma"/>
              </a:rPr>
              <a:t>xấu</a:t>
            </a:r>
            <a:r>
              <a:rPr lang="en-US" sz="1700" spc="-25" dirty="0">
                <a:solidFill>
                  <a:srgbClr val="000000"/>
                </a:solidFill>
                <a:latin typeface="Tahoma"/>
                <a:cs typeface="Tahoma"/>
              </a:rPr>
              <a:t> </a:t>
            </a:r>
            <a:r>
              <a:rPr lang="vi-VN" sz="1700" dirty="0">
                <a:solidFill>
                  <a:srgbClr val="000000"/>
                </a:solidFill>
                <a:latin typeface="Tahoma"/>
                <a:cs typeface="Tahoma"/>
              </a:rPr>
              <a:t>đến</a:t>
            </a:r>
            <a:r>
              <a:rPr lang="vi-VN" sz="1700" spc="-20" dirty="0">
                <a:solidFill>
                  <a:srgbClr val="000000"/>
                </a:solidFill>
                <a:latin typeface="Tahoma"/>
                <a:cs typeface="Tahoma"/>
              </a:rPr>
              <a:t> </a:t>
            </a:r>
            <a:r>
              <a:rPr lang="vi-VN" sz="1700" spc="-25" dirty="0">
                <a:solidFill>
                  <a:srgbClr val="000000"/>
                </a:solidFill>
                <a:latin typeface="Tahoma"/>
                <a:cs typeface="Tahoma"/>
              </a:rPr>
              <a:t>MT (Phụ lục IV- NĐ 08)</a:t>
            </a:r>
          </a:p>
          <a:p>
            <a:pPr marL="890905" marR="5080" indent="-172720" algn="just">
              <a:lnSpc>
                <a:spcPts val="1960"/>
              </a:lnSpc>
              <a:spcBef>
                <a:spcPts val="355"/>
              </a:spcBef>
              <a:buFont typeface="Tahoma"/>
              <a:buChar char="•"/>
              <a:tabLst>
                <a:tab pos="891540" algn="l"/>
              </a:tabLst>
            </a:pPr>
            <a:r>
              <a:rPr lang="vi-VN" sz="1700" dirty="0">
                <a:solidFill>
                  <a:srgbClr val="FF2B1F"/>
                </a:solidFill>
              </a:rPr>
              <a:t>NHÓM</a:t>
            </a:r>
            <a:r>
              <a:rPr lang="vi-VN" sz="1700" spc="10" dirty="0">
                <a:solidFill>
                  <a:srgbClr val="FF2B1F"/>
                </a:solidFill>
              </a:rPr>
              <a:t>  </a:t>
            </a:r>
            <a:r>
              <a:rPr lang="vi-VN" sz="1700" dirty="0">
                <a:solidFill>
                  <a:srgbClr val="FF2B1F"/>
                </a:solidFill>
              </a:rPr>
              <a:t>III</a:t>
            </a:r>
            <a:r>
              <a:rPr lang="vi-VN" sz="1700" dirty="0">
                <a:solidFill>
                  <a:srgbClr val="000000"/>
                </a:solidFill>
                <a:latin typeface="Tahoma"/>
                <a:cs typeface="Tahoma"/>
              </a:rPr>
              <a:t>:</a:t>
            </a:r>
            <a:r>
              <a:rPr lang="vi-VN" sz="1700" spc="-35" dirty="0">
                <a:solidFill>
                  <a:srgbClr val="000000"/>
                </a:solidFill>
                <a:latin typeface="Tahoma"/>
                <a:cs typeface="Tahoma"/>
              </a:rPr>
              <a:t>  </a:t>
            </a:r>
            <a:r>
              <a:rPr lang="vi-VN" sz="1700" dirty="0">
                <a:solidFill>
                  <a:srgbClr val="000000"/>
                </a:solidFill>
                <a:latin typeface="Tahoma"/>
                <a:cs typeface="Tahoma"/>
              </a:rPr>
              <a:t>DA</a:t>
            </a:r>
            <a:r>
              <a:rPr lang="vi-VN" sz="1700" spc="-20" dirty="0">
                <a:solidFill>
                  <a:srgbClr val="000000"/>
                </a:solidFill>
                <a:latin typeface="Tahoma"/>
                <a:cs typeface="Tahoma"/>
              </a:rPr>
              <a:t>  </a:t>
            </a:r>
            <a:r>
              <a:rPr lang="vi-VN" sz="1700" u="sng" dirty="0">
                <a:solidFill>
                  <a:srgbClr val="000000"/>
                </a:solidFill>
                <a:uFill>
                  <a:solidFill>
                    <a:srgbClr val="000000"/>
                  </a:solidFill>
                </a:uFill>
              </a:rPr>
              <a:t>ít</a:t>
            </a:r>
            <a:r>
              <a:rPr lang="vi-VN" sz="1700" u="sng" spc="15" dirty="0">
                <a:solidFill>
                  <a:srgbClr val="000000"/>
                </a:solidFill>
                <a:uFill>
                  <a:solidFill>
                    <a:srgbClr val="000000"/>
                  </a:solidFill>
                </a:uFill>
              </a:rPr>
              <a:t>  </a:t>
            </a:r>
            <a:r>
              <a:rPr lang="vi-VN" sz="1700" u="sng" spc="-25" dirty="0">
                <a:solidFill>
                  <a:srgbClr val="000000"/>
                </a:solidFill>
                <a:uFill>
                  <a:solidFill>
                    <a:srgbClr val="000000"/>
                  </a:solidFill>
                </a:uFill>
              </a:rPr>
              <a:t>có</a:t>
            </a:r>
            <a:r>
              <a:rPr lang="vi-VN" sz="1700" spc="-25" dirty="0">
                <a:solidFill>
                  <a:srgbClr val="000000"/>
                </a:solidFill>
              </a:rPr>
              <a:t> </a:t>
            </a:r>
            <a:r>
              <a:rPr lang="vi-VN" sz="1700" u="sng" dirty="0">
                <a:solidFill>
                  <a:srgbClr val="000000"/>
                </a:solidFill>
                <a:uFill>
                  <a:solidFill>
                    <a:srgbClr val="000000"/>
                  </a:solidFill>
                </a:uFill>
              </a:rPr>
              <a:t>nguy</a:t>
            </a:r>
            <a:r>
              <a:rPr lang="vi-VN" sz="1700" u="sng" spc="240" dirty="0">
                <a:solidFill>
                  <a:srgbClr val="000000"/>
                </a:solidFill>
                <a:uFill>
                  <a:solidFill>
                    <a:srgbClr val="000000"/>
                  </a:solidFill>
                </a:uFill>
              </a:rPr>
              <a:t> </a:t>
            </a:r>
            <a:r>
              <a:rPr lang="vi-VN" sz="1700" u="sng" dirty="0">
                <a:solidFill>
                  <a:srgbClr val="000000"/>
                </a:solidFill>
                <a:uFill>
                  <a:solidFill>
                    <a:srgbClr val="000000"/>
                  </a:solidFill>
                </a:uFill>
              </a:rPr>
              <a:t>cơ</a:t>
            </a:r>
            <a:r>
              <a:rPr lang="vi-VN" sz="1700" spc="265" dirty="0">
                <a:solidFill>
                  <a:srgbClr val="000000"/>
                </a:solidFill>
              </a:rPr>
              <a:t> </a:t>
            </a:r>
            <a:r>
              <a:rPr lang="vi-VN" sz="1700" dirty="0">
                <a:solidFill>
                  <a:srgbClr val="000000"/>
                </a:solidFill>
                <a:latin typeface="Tahoma"/>
                <a:cs typeface="Tahoma"/>
              </a:rPr>
              <a:t>tác</a:t>
            </a:r>
            <a:r>
              <a:rPr lang="vi-VN" sz="1700" spc="245" dirty="0">
                <a:solidFill>
                  <a:srgbClr val="000000"/>
                </a:solidFill>
                <a:latin typeface="Tahoma"/>
                <a:cs typeface="Tahoma"/>
              </a:rPr>
              <a:t> </a:t>
            </a:r>
            <a:r>
              <a:rPr lang="vi-VN" sz="1700" dirty="0">
                <a:solidFill>
                  <a:srgbClr val="000000"/>
                </a:solidFill>
                <a:latin typeface="Tahoma"/>
                <a:cs typeface="Tahoma"/>
              </a:rPr>
              <a:t>động</a:t>
            </a:r>
            <a:r>
              <a:rPr lang="vi-VN" sz="1700" spc="229" dirty="0">
                <a:solidFill>
                  <a:srgbClr val="000000"/>
                </a:solidFill>
                <a:latin typeface="Tahoma"/>
                <a:cs typeface="Tahoma"/>
              </a:rPr>
              <a:t> </a:t>
            </a:r>
            <a:r>
              <a:rPr lang="vi-VN" sz="1700" spc="-25" dirty="0">
                <a:solidFill>
                  <a:srgbClr val="000000"/>
                </a:solidFill>
                <a:latin typeface="Tahoma"/>
                <a:cs typeface="Tahoma"/>
              </a:rPr>
              <a:t>xấu </a:t>
            </a:r>
            <a:r>
              <a:rPr lang="vi-VN" sz="1700" dirty="0">
                <a:solidFill>
                  <a:srgbClr val="000000"/>
                </a:solidFill>
                <a:latin typeface="Tahoma"/>
                <a:cs typeface="Tahoma"/>
              </a:rPr>
              <a:t>đến</a:t>
            </a:r>
            <a:r>
              <a:rPr lang="vi-VN" sz="1700" spc="-10" dirty="0">
                <a:solidFill>
                  <a:srgbClr val="000000"/>
                </a:solidFill>
                <a:latin typeface="Tahoma"/>
                <a:cs typeface="Tahoma"/>
              </a:rPr>
              <a:t> </a:t>
            </a:r>
            <a:r>
              <a:rPr lang="vi-VN" sz="1700" spc="-25" dirty="0">
                <a:solidFill>
                  <a:srgbClr val="000000"/>
                </a:solidFill>
                <a:latin typeface="Tahoma"/>
                <a:cs typeface="Tahoma"/>
              </a:rPr>
              <a:t>MT (Phụ lục V- NĐ 08)</a:t>
            </a:r>
          </a:p>
          <a:p>
            <a:pPr marL="890905" marR="5080" indent="-172720" algn="just">
              <a:lnSpc>
                <a:spcPct val="90600"/>
              </a:lnSpc>
              <a:spcBef>
                <a:spcPts val="285"/>
              </a:spcBef>
              <a:buFont typeface="Tahoma"/>
              <a:buChar char="•"/>
              <a:tabLst>
                <a:tab pos="891540" algn="l"/>
              </a:tabLst>
            </a:pPr>
            <a:r>
              <a:rPr lang="vi-VN" sz="1700" dirty="0">
                <a:solidFill>
                  <a:srgbClr val="006FC0"/>
                </a:solidFill>
              </a:rPr>
              <a:t>NHÓM</a:t>
            </a:r>
            <a:r>
              <a:rPr lang="vi-VN" sz="1700" spc="320" dirty="0">
                <a:solidFill>
                  <a:srgbClr val="006FC0"/>
                </a:solidFill>
              </a:rPr>
              <a:t> </a:t>
            </a:r>
            <a:r>
              <a:rPr lang="vi-VN" sz="1700" dirty="0">
                <a:solidFill>
                  <a:srgbClr val="006FC0"/>
                </a:solidFill>
              </a:rPr>
              <a:t>IV</a:t>
            </a:r>
            <a:r>
              <a:rPr lang="vi-VN" sz="1700" dirty="0">
                <a:solidFill>
                  <a:srgbClr val="000000"/>
                </a:solidFill>
                <a:latin typeface="Tahoma"/>
                <a:cs typeface="Tahoma"/>
              </a:rPr>
              <a:t>:</a:t>
            </a:r>
            <a:r>
              <a:rPr lang="vi-VN" sz="1700" spc="295" dirty="0">
                <a:solidFill>
                  <a:srgbClr val="000000"/>
                </a:solidFill>
                <a:latin typeface="Tahoma"/>
                <a:cs typeface="Tahoma"/>
              </a:rPr>
              <a:t> </a:t>
            </a:r>
            <a:r>
              <a:rPr lang="vi-VN" sz="1700" dirty="0">
                <a:solidFill>
                  <a:srgbClr val="000000"/>
                </a:solidFill>
                <a:latin typeface="Tahoma"/>
                <a:cs typeface="Tahoma"/>
              </a:rPr>
              <a:t>DA</a:t>
            </a:r>
            <a:r>
              <a:rPr lang="vi-VN" sz="1700" spc="295" dirty="0">
                <a:solidFill>
                  <a:srgbClr val="000000"/>
                </a:solidFill>
                <a:latin typeface="Tahoma"/>
                <a:cs typeface="Tahoma"/>
              </a:rPr>
              <a:t> </a:t>
            </a:r>
            <a:r>
              <a:rPr lang="vi-VN" sz="1700" u="sng" spc="-20" dirty="0">
                <a:solidFill>
                  <a:srgbClr val="000000"/>
                </a:solidFill>
                <a:uFill>
                  <a:solidFill>
                    <a:srgbClr val="000000"/>
                  </a:solidFill>
                </a:uFill>
              </a:rPr>
              <a:t>không</a:t>
            </a:r>
            <a:r>
              <a:rPr lang="vi-VN" sz="1700" spc="-20" dirty="0">
                <a:solidFill>
                  <a:srgbClr val="000000"/>
                </a:solidFill>
              </a:rPr>
              <a:t> </a:t>
            </a:r>
            <a:r>
              <a:rPr lang="vi-VN" sz="1700" u="sng" dirty="0">
                <a:solidFill>
                  <a:srgbClr val="000000"/>
                </a:solidFill>
                <a:uFill>
                  <a:solidFill>
                    <a:srgbClr val="000000"/>
                  </a:solidFill>
                </a:uFill>
              </a:rPr>
              <a:t>có</a:t>
            </a:r>
            <a:r>
              <a:rPr lang="vi-VN" sz="1700" u="sng" spc="455" dirty="0">
                <a:solidFill>
                  <a:srgbClr val="000000"/>
                </a:solidFill>
                <a:uFill>
                  <a:solidFill>
                    <a:srgbClr val="000000"/>
                  </a:solidFill>
                </a:uFill>
              </a:rPr>
              <a:t> </a:t>
            </a:r>
            <a:r>
              <a:rPr lang="vi-VN" sz="1700" u="sng" dirty="0">
                <a:solidFill>
                  <a:srgbClr val="000000"/>
                </a:solidFill>
                <a:uFill>
                  <a:solidFill>
                    <a:srgbClr val="000000"/>
                  </a:solidFill>
                </a:uFill>
              </a:rPr>
              <a:t>nguy</a:t>
            </a:r>
            <a:r>
              <a:rPr lang="vi-VN" sz="1700" u="sng" spc="450" dirty="0">
                <a:solidFill>
                  <a:srgbClr val="000000"/>
                </a:solidFill>
                <a:uFill>
                  <a:solidFill>
                    <a:srgbClr val="000000"/>
                  </a:solidFill>
                </a:uFill>
              </a:rPr>
              <a:t> </a:t>
            </a:r>
            <a:r>
              <a:rPr lang="vi-VN" sz="1700" u="sng" dirty="0">
                <a:solidFill>
                  <a:srgbClr val="000000"/>
                </a:solidFill>
                <a:uFill>
                  <a:solidFill>
                    <a:srgbClr val="000000"/>
                  </a:solidFill>
                </a:uFill>
              </a:rPr>
              <a:t>cơ</a:t>
            </a:r>
            <a:r>
              <a:rPr lang="vi-VN" sz="1700" spc="470" dirty="0">
                <a:solidFill>
                  <a:srgbClr val="000000"/>
                </a:solidFill>
              </a:rPr>
              <a:t> </a:t>
            </a:r>
            <a:r>
              <a:rPr lang="vi-VN" sz="1700" dirty="0">
                <a:solidFill>
                  <a:srgbClr val="000000"/>
                </a:solidFill>
                <a:latin typeface="Tahoma"/>
                <a:cs typeface="Tahoma"/>
              </a:rPr>
              <a:t>tác</a:t>
            </a:r>
            <a:r>
              <a:rPr lang="vi-VN" sz="1700" spc="430" dirty="0">
                <a:solidFill>
                  <a:srgbClr val="000000"/>
                </a:solidFill>
                <a:latin typeface="Tahoma"/>
                <a:cs typeface="Tahoma"/>
              </a:rPr>
              <a:t> </a:t>
            </a:r>
            <a:r>
              <a:rPr lang="vi-VN" sz="1700" spc="-20" dirty="0">
                <a:solidFill>
                  <a:srgbClr val="000000"/>
                </a:solidFill>
                <a:latin typeface="Tahoma"/>
                <a:cs typeface="Tahoma"/>
              </a:rPr>
              <a:t>động </a:t>
            </a:r>
            <a:r>
              <a:rPr lang="vi-VN" sz="1700" dirty="0">
                <a:solidFill>
                  <a:srgbClr val="000000"/>
                </a:solidFill>
                <a:latin typeface="Tahoma"/>
                <a:cs typeface="Tahoma"/>
              </a:rPr>
              <a:t>xấu</a:t>
            </a:r>
            <a:r>
              <a:rPr lang="vi-VN" sz="1700" spc="-15" dirty="0">
                <a:solidFill>
                  <a:srgbClr val="000000"/>
                </a:solidFill>
                <a:latin typeface="Tahoma"/>
                <a:cs typeface="Tahoma"/>
              </a:rPr>
              <a:t> </a:t>
            </a:r>
            <a:r>
              <a:rPr lang="vi-VN" sz="1700" dirty="0">
                <a:solidFill>
                  <a:srgbClr val="000000"/>
                </a:solidFill>
                <a:latin typeface="Tahoma"/>
                <a:cs typeface="Tahoma"/>
              </a:rPr>
              <a:t>đến </a:t>
            </a:r>
            <a:r>
              <a:rPr lang="vi-VN" sz="1700" spc="-25" dirty="0">
                <a:solidFill>
                  <a:srgbClr val="000000"/>
                </a:solidFill>
                <a:latin typeface="Tahoma"/>
                <a:cs typeface="Tahoma"/>
              </a:rPr>
              <a:t>MT</a:t>
            </a:r>
          </a:p>
        </p:txBody>
      </p:sp>
      <p:sp>
        <p:nvSpPr>
          <p:cNvPr id="13" name="object 13"/>
          <p:cNvSpPr txBox="1">
            <a:spLocks/>
          </p:cNvSpPr>
          <p:nvPr/>
        </p:nvSpPr>
        <p:spPr>
          <a:xfrm>
            <a:off x="259455" y="545972"/>
            <a:ext cx="8600033" cy="382156"/>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en-US" sz="2400" dirty="0">
                <a:solidFill>
                  <a:srgbClr val="FF2B1F"/>
                </a:solidFill>
              </a:rPr>
              <a:t>2. </a:t>
            </a:r>
            <a:r>
              <a:rPr lang="vi-VN" sz="2400" dirty="0">
                <a:solidFill>
                  <a:srgbClr val="FF2B1F"/>
                </a:solidFill>
              </a:rPr>
              <a:t>TIÊU</a:t>
            </a:r>
            <a:r>
              <a:rPr lang="vi-VN" sz="2400" spc="-10" dirty="0">
                <a:solidFill>
                  <a:srgbClr val="FF2B1F"/>
                </a:solidFill>
              </a:rPr>
              <a:t> </a:t>
            </a:r>
            <a:r>
              <a:rPr lang="vi-VN" sz="2400" dirty="0">
                <a:solidFill>
                  <a:srgbClr val="FF2B1F"/>
                </a:solidFill>
              </a:rPr>
              <a:t>CHÍ</a:t>
            </a:r>
            <a:r>
              <a:rPr lang="vi-VN" sz="2400" spc="-10" dirty="0">
                <a:solidFill>
                  <a:srgbClr val="FF2B1F"/>
                </a:solidFill>
              </a:rPr>
              <a:t> </a:t>
            </a:r>
            <a:r>
              <a:rPr lang="vi-VN" sz="2400" dirty="0">
                <a:solidFill>
                  <a:srgbClr val="FF2B1F"/>
                </a:solidFill>
              </a:rPr>
              <a:t>MÔI</a:t>
            </a:r>
            <a:r>
              <a:rPr lang="vi-VN" sz="2400" spc="-25" dirty="0">
                <a:solidFill>
                  <a:srgbClr val="FF2B1F"/>
                </a:solidFill>
              </a:rPr>
              <a:t> </a:t>
            </a:r>
            <a:r>
              <a:rPr lang="vi-VN" sz="2400" dirty="0">
                <a:solidFill>
                  <a:srgbClr val="FF2B1F"/>
                </a:solidFill>
              </a:rPr>
              <a:t>TRƯỜNG</a:t>
            </a:r>
            <a:r>
              <a:rPr lang="vi-VN" sz="2400" spc="-10" dirty="0">
                <a:solidFill>
                  <a:srgbClr val="FF2B1F"/>
                </a:solidFill>
              </a:rPr>
              <a:t> </a:t>
            </a:r>
            <a:r>
              <a:rPr lang="vi-VN" sz="2400" dirty="0">
                <a:solidFill>
                  <a:srgbClr val="FF2B1F"/>
                </a:solidFill>
              </a:rPr>
              <a:t>PHÂN</a:t>
            </a:r>
            <a:r>
              <a:rPr lang="vi-VN" sz="2400" spc="-5" dirty="0">
                <a:solidFill>
                  <a:srgbClr val="FF2B1F"/>
                </a:solidFill>
              </a:rPr>
              <a:t> </a:t>
            </a:r>
            <a:r>
              <a:rPr lang="vi-VN" sz="2400" dirty="0">
                <a:solidFill>
                  <a:srgbClr val="FF2B1F"/>
                </a:solidFill>
              </a:rPr>
              <a:t>LOẠI</a:t>
            </a:r>
            <a:r>
              <a:rPr lang="vi-VN" sz="2400" spc="-15" dirty="0">
                <a:solidFill>
                  <a:srgbClr val="FF2B1F"/>
                </a:solidFill>
              </a:rPr>
              <a:t> </a:t>
            </a:r>
            <a:r>
              <a:rPr lang="vi-VN" sz="2400" dirty="0">
                <a:solidFill>
                  <a:srgbClr val="FF2B1F"/>
                </a:solidFill>
              </a:rPr>
              <a:t>DỰ</a:t>
            </a:r>
            <a:r>
              <a:rPr lang="vi-VN" sz="2400" spc="-10" dirty="0">
                <a:solidFill>
                  <a:srgbClr val="FF2B1F"/>
                </a:solidFill>
              </a:rPr>
              <a:t> </a:t>
            </a:r>
            <a:r>
              <a:rPr lang="vi-VN" sz="2400" dirty="0">
                <a:solidFill>
                  <a:srgbClr val="FF2B1F"/>
                </a:solidFill>
              </a:rPr>
              <a:t>ÁN</a:t>
            </a:r>
            <a:r>
              <a:rPr lang="vi-VN" sz="2400" spc="-25" dirty="0">
                <a:solidFill>
                  <a:srgbClr val="FF2B1F"/>
                </a:solidFill>
              </a:rPr>
              <a:t> </a:t>
            </a:r>
            <a:r>
              <a:rPr lang="vi-VN" sz="2400" dirty="0">
                <a:solidFill>
                  <a:srgbClr val="FF2B1F"/>
                </a:solidFill>
              </a:rPr>
              <a:t>ĐẦU</a:t>
            </a:r>
            <a:r>
              <a:rPr lang="vi-VN" sz="2400" spc="-5" dirty="0">
                <a:solidFill>
                  <a:srgbClr val="FF2B1F"/>
                </a:solidFill>
              </a:rPr>
              <a:t> </a:t>
            </a:r>
            <a:r>
              <a:rPr lang="vi-VN" sz="2400" spc="-25" dirty="0">
                <a:solidFill>
                  <a:srgbClr val="FF2B1F"/>
                </a:solidFill>
              </a:rPr>
              <a:t>TƯ</a:t>
            </a:r>
            <a:endParaRPr lang="vi-VN" sz="2400" dirty="0"/>
          </a:p>
        </p:txBody>
      </p:sp>
    </p:spTree>
    <p:extLst>
      <p:ext uri="{BB962C8B-B14F-4D97-AF65-F5344CB8AC3E}">
        <p14:creationId xmlns:p14="http://schemas.microsoft.com/office/powerpoint/2010/main" val="216793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5102699"/>
              </p:ext>
            </p:extLst>
          </p:nvPr>
        </p:nvGraphicFramePr>
        <p:xfrm>
          <a:off x="304800" y="762000"/>
          <a:ext cx="8439150" cy="5945495"/>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451647">
                <a:tc>
                  <a:txBody>
                    <a:bodyPr/>
                    <a:lstStyle/>
                    <a:p>
                      <a:pPr marL="91440">
                        <a:lnSpc>
                          <a:spcPct val="100000"/>
                        </a:lnSpc>
                        <a:spcBef>
                          <a:spcPts val="505"/>
                        </a:spcBef>
                      </a:pPr>
                      <a:r>
                        <a:rPr sz="1800" b="1" dirty="0">
                          <a:solidFill>
                            <a:srgbClr val="FFFFFF"/>
                          </a:solidFill>
                          <a:latin typeface="Tahoma"/>
                          <a:cs typeface="Tahoma"/>
                        </a:rPr>
                        <a:t>Tiêu</a:t>
                      </a:r>
                      <a:r>
                        <a:rPr sz="1800" b="1" spc="-15" dirty="0">
                          <a:solidFill>
                            <a:srgbClr val="FFFFFF"/>
                          </a:solidFill>
                          <a:latin typeface="Tahoma"/>
                          <a:cs typeface="Tahoma"/>
                        </a:rPr>
                        <a:t> </a:t>
                      </a:r>
                      <a:r>
                        <a:rPr sz="1800" b="1" spc="-25" dirty="0">
                          <a:solidFill>
                            <a:srgbClr val="FFFFFF"/>
                          </a:solidFill>
                          <a:latin typeface="Tahoma"/>
                          <a:cs typeface="Tahoma"/>
                        </a:rPr>
                        <a:t>chí</a:t>
                      </a:r>
                      <a:endParaRPr sz="1800" dirty="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2B1F"/>
                    </a:solidFill>
                  </a:tcPr>
                </a:tc>
                <a:tc>
                  <a:txBody>
                    <a:bodyPr/>
                    <a:lstStyle/>
                    <a:p>
                      <a:pPr marL="91440">
                        <a:lnSpc>
                          <a:spcPct val="100000"/>
                        </a:lnSpc>
                        <a:spcBef>
                          <a:spcPts val="505"/>
                        </a:spcBef>
                      </a:pPr>
                      <a:r>
                        <a:rPr sz="1800" b="1" dirty="0">
                          <a:solidFill>
                            <a:srgbClr val="FFFFFF"/>
                          </a:solidFill>
                          <a:latin typeface="Tahoma"/>
                          <a:cs typeface="Tahoma"/>
                        </a:rPr>
                        <a:t>Điều</a:t>
                      </a:r>
                      <a:r>
                        <a:rPr sz="1800" b="1" spc="-5" dirty="0">
                          <a:solidFill>
                            <a:srgbClr val="FFFFFF"/>
                          </a:solidFill>
                          <a:latin typeface="Tahoma"/>
                          <a:cs typeface="Tahoma"/>
                        </a:rPr>
                        <a:t> </a:t>
                      </a:r>
                      <a:r>
                        <a:rPr sz="1800" b="1" dirty="0">
                          <a:solidFill>
                            <a:srgbClr val="FFFFFF"/>
                          </a:solidFill>
                          <a:latin typeface="Tahoma"/>
                          <a:cs typeface="Tahoma"/>
                        </a:rPr>
                        <a:t>25,</a:t>
                      </a:r>
                      <a:r>
                        <a:rPr sz="1800" b="1" spc="-10" dirty="0">
                          <a:solidFill>
                            <a:srgbClr val="FFFFFF"/>
                          </a:solidFill>
                          <a:latin typeface="Tahoma"/>
                          <a:cs typeface="Tahoma"/>
                        </a:rPr>
                        <a:t> </a:t>
                      </a:r>
                      <a:r>
                        <a:rPr sz="1800" b="1" dirty="0">
                          <a:solidFill>
                            <a:srgbClr val="FFFFFF"/>
                          </a:solidFill>
                          <a:latin typeface="Tahoma"/>
                          <a:cs typeface="Tahoma"/>
                        </a:rPr>
                        <a:t>NĐ</a:t>
                      </a:r>
                      <a:r>
                        <a:rPr sz="1800" b="1" spc="-10" dirty="0">
                          <a:solidFill>
                            <a:srgbClr val="FFFFFF"/>
                          </a:solidFill>
                          <a:latin typeface="Tahoma"/>
                          <a:cs typeface="Tahoma"/>
                        </a:rPr>
                        <a:t> </a:t>
                      </a:r>
                      <a:r>
                        <a:rPr sz="1800" b="1" spc="-35" dirty="0">
                          <a:solidFill>
                            <a:srgbClr val="FFFFFF"/>
                          </a:solidFill>
                          <a:latin typeface="Tahoma"/>
                          <a:cs typeface="Tahoma"/>
                        </a:rPr>
                        <a:t>08</a:t>
                      </a:r>
                      <a:endParaRPr sz="18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2B1F"/>
                    </a:solidFill>
                  </a:tcPr>
                </a:tc>
                <a:extLst>
                  <a:ext uri="{0D108BD9-81ED-4DB2-BD59-A6C34878D82A}">
                    <a16:rowId xmlns:a16="http://schemas.microsoft.com/office/drawing/2014/main" val="10000"/>
                  </a:ext>
                </a:extLst>
              </a:tr>
              <a:tr h="1611322">
                <a:tc>
                  <a:txBody>
                    <a:bodyPr/>
                    <a:lstStyle/>
                    <a:p>
                      <a:pPr>
                        <a:lnSpc>
                          <a:spcPct val="100000"/>
                        </a:lnSpc>
                      </a:pPr>
                      <a:endParaRPr sz="2100" dirty="0">
                        <a:solidFill>
                          <a:schemeClr val="accent2">
                            <a:lumMod val="50000"/>
                          </a:schemeClr>
                        </a:solidFill>
                        <a:latin typeface="Times New Roman"/>
                        <a:cs typeface="Times New Roman"/>
                      </a:endParaRPr>
                    </a:p>
                    <a:p>
                      <a:pPr>
                        <a:lnSpc>
                          <a:spcPct val="100000"/>
                        </a:lnSpc>
                        <a:spcBef>
                          <a:spcPts val="25"/>
                        </a:spcBef>
                      </a:pPr>
                      <a:endParaRPr sz="1700" dirty="0">
                        <a:solidFill>
                          <a:schemeClr val="accent2">
                            <a:lumMod val="50000"/>
                          </a:schemeClr>
                        </a:solidFill>
                        <a:latin typeface="Times New Roman"/>
                        <a:cs typeface="Times New Roman"/>
                      </a:endParaRPr>
                    </a:p>
                    <a:p>
                      <a:pPr marL="273050">
                        <a:lnSpc>
                          <a:spcPct val="100000"/>
                        </a:lnSpc>
                      </a:pPr>
                      <a:r>
                        <a:rPr sz="1800" b="1" dirty="0">
                          <a:solidFill>
                            <a:schemeClr val="accent2">
                              <a:lumMod val="50000"/>
                            </a:schemeClr>
                          </a:solidFill>
                          <a:latin typeface="Tahoma"/>
                          <a:cs typeface="Tahoma"/>
                        </a:rPr>
                        <a:t>Quy</a:t>
                      </a:r>
                      <a:r>
                        <a:rPr sz="1800" b="1" spc="-10" dirty="0">
                          <a:solidFill>
                            <a:schemeClr val="accent2">
                              <a:lumMod val="50000"/>
                            </a:schemeClr>
                          </a:solidFill>
                          <a:latin typeface="Tahoma"/>
                          <a:cs typeface="Tahoma"/>
                        </a:rPr>
                        <a:t> </a:t>
                      </a:r>
                      <a:r>
                        <a:rPr sz="1800" b="1" spc="-25" dirty="0">
                          <a:solidFill>
                            <a:schemeClr val="accent2">
                              <a:lumMod val="50000"/>
                            </a:schemeClr>
                          </a:solidFill>
                          <a:latin typeface="Tahoma"/>
                          <a:cs typeface="Tahoma"/>
                        </a:rPr>
                        <a:t>mô</a:t>
                      </a:r>
                      <a:endParaRPr sz="1800" dirty="0">
                        <a:solidFill>
                          <a:schemeClr val="accent2">
                            <a:lumMod val="50000"/>
                          </a:schemeClr>
                        </a:solidFill>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tc>
                  <a:txBody>
                    <a:bodyPr/>
                    <a:lstStyle/>
                    <a:p>
                      <a:pPr marL="91440" marR="82550" algn="just">
                        <a:lnSpc>
                          <a:spcPct val="116399"/>
                        </a:lnSpc>
                        <a:spcBef>
                          <a:spcPts val="150"/>
                        </a:spcBef>
                      </a:pPr>
                      <a:r>
                        <a:rPr sz="1800" dirty="0">
                          <a:latin typeface="Tahoma"/>
                          <a:cs typeface="Tahoma"/>
                        </a:rPr>
                        <a:t>Quy</a:t>
                      </a:r>
                      <a:r>
                        <a:rPr sz="1800" spc="200" dirty="0">
                          <a:latin typeface="Tahoma"/>
                          <a:cs typeface="Tahoma"/>
                        </a:rPr>
                        <a:t> </a:t>
                      </a:r>
                      <a:r>
                        <a:rPr sz="1800" dirty="0">
                          <a:latin typeface="Tahoma"/>
                          <a:cs typeface="Tahoma"/>
                        </a:rPr>
                        <a:t>mô</a:t>
                      </a:r>
                      <a:r>
                        <a:rPr sz="1800" spc="200" dirty="0">
                          <a:latin typeface="Tahoma"/>
                          <a:cs typeface="Tahoma"/>
                        </a:rPr>
                        <a:t> </a:t>
                      </a:r>
                      <a:r>
                        <a:rPr sz="1800" dirty="0">
                          <a:latin typeface="Tahoma"/>
                          <a:cs typeface="Tahoma"/>
                        </a:rPr>
                        <a:t>của</a:t>
                      </a:r>
                      <a:r>
                        <a:rPr sz="1800" spc="210" dirty="0">
                          <a:latin typeface="Tahoma"/>
                          <a:cs typeface="Tahoma"/>
                        </a:rPr>
                        <a:t> </a:t>
                      </a:r>
                      <a:r>
                        <a:rPr sz="1800" dirty="0">
                          <a:latin typeface="Tahoma"/>
                          <a:cs typeface="Tahoma"/>
                        </a:rPr>
                        <a:t>dự</a:t>
                      </a:r>
                      <a:r>
                        <a:rPr sz="1800" spc="204" dirty="0">
                          <a:latin typeface="Tahoma"/>
                          <a:cs typeface="Tahoma"/>
                        </a:rPr>
                        <a:t> </a:t>
                      </a:r>
                      <a:r>
                        <a:rPr sz="1800" dirty="0">
                          <a:latin typeface="Tahoma"/>
                          <a:cs typeface="Tahoma"/>
                        </a:rPr>
                        <a:t>án</a:t>
                      </a:r>
                      <a:r>
                        <a:rPr sz="1800" spc="195" dirty="0">
                          <a:latin typeface="Tahoma"/>
                          <a:cs typeface="Tahoma"/>
                        </a:rPr>
                        <a:t> </a:t>
                      </a:r>
                      <a:r>
                        <a:rPr sz="1800" dirty="0">
                          <a:latin typeface="Tahoma"/>
                          <a:cs typeface="Tahoma"/>
                        </a:rPr>
                        <a:t>đầu</a:t>
                      </a:r>
                      <a:r>
                        <a:rPr sz="1800" spc="215" dirty="0">
                          <a:latin typeface="Tahoma"/>
                          <a:cs typeface="Tahoma"/>
                        </a:rPr>
                        <a:t> </a:t>
                      </a:r>
                      <a:r>
                        <a:rPr sz="1800" dirty="0">
                          <a:latin typeface="Tahoma"/>
                          <a:cs typeface="Tahoma"/>
                        </a:rPr>
                        <a:t>tư</a:t>
                      </a:r>
                      <a:r>
                        <a:rPr sz="1800" spc="195" dirty="0">
                          <a:latin typeface="Tahoma"/>
                          <a:cs typeface="Tahoma"/>
                        </a:rPr>
                        <a:t> </a:t>
                      </a:r>
                      <a:r>
                        <a:rPr sz="1800" dirty="0">
                          <a:latin typeface="Tahoma"/>
                          <a:cs typeface="Tahoma"/>
                        </a:rPr>
                        <a:t>được</a:t>
                      </a:r>
                      <a:r>
                        <a:rPr sz="1800" spc="200" dirty="0">
                          <a:latin typeface="Tahoma"/>
                          <a:cs typeface="Tahoma"/>
                        </a:rPr>
                        <a:t> </a:t>
                      </a:r>
                      <a:r>
                        <a:rPr sz="1800" dirty="0">
                          <a:latin typeface="Tahoma"/>
                          <a:cs typeface="Tahoma"/>
                        </a:rPr>
                        <a:t>phân</a:t>
                      </a:r>
                      <a:r>
                        <a:rPr sz="1800" spc="200" dirty="0">
                          <a:latin typeface="Tahoma"/>
                          <a:cs typeface="Tahoma"/>
                        </a:rPr>
                        <a:t> </a:t>
                      </a:r>
                      <a:r>
                        <a:rPr sz="1800" dirty="0">
                          <a:latin typeface="Tahoma"/>
                          <a:cs typeface="Tahoma"/>
                        </a:rPr>
                        <a:t>loại</a:t>
                      </a:r>
                      <a:r>
                        <a:rPr sz="1800" spc="204" dirty="0">
                          <a:latin typeface="Tahoma"/>
                          <a:cs typeface="Tahoma"/>
                        </a:rPr>
                        <a:t> </a:t>
                      </a:r>
                      <a:r>
                        <a:rPr sz="1800" dirty="0">
                          <a:solidFill>
                            <a:schemeClr val="accent2">
                              <a:lumMod val="50000"/>
                            </a:schemeClr>
                          </a:solidFill>
                          <a:latin typeface="Tahoma"/>
                          <a:cs typeface="Tahoma"/>
                        </a:rPr>
                        <a:t>theo</a:t>
                      </a:r>
                      <a:r>
                        <a:rPr sz="1800" spc="210" dirty="0">
                          <a:solidFill>
                            <a:schemeClr val="accent2">
                              <a:lumMod val="50000"/>
                            </a:schemeClr>
                          </a:solidFill>
                          <a:latin typeface="Tahoma"/>
                          <a:cs typeface="Tahoma"/>
                        </a:rPr>
                        <a:t> </a:t>
                      </a:r>
                      <a:r>
                        <a:rPr sz="1800" dirty="0">
                          <a:solidFill>
                            <a:schemeClr val="accent2">
                              <a:lumMod val="50000"/>
                            </a:schemeClr>
                          </a:solidFill>
                          <a:latin typeface="Tahoma"/>
                          <a:cs typeface="Tahoma"/>
                        </a:rPr>
                        <a:t>tiêu</a:t>
                      </a:r>
                      <a:r>
                        <a:rPr sz="1800" spc="204" dirty="0">
                          <a:solidFill>
                            <a:schemeClr val="accent2">
                              <a:lumMod val="50000"/>
                            </a:schemeClr>
                          </a:solidFill>
                          <a:latin typeface="Tahoma"/>
                          <a:cs typeface="Tahoma"/>
                        </a:rPr>
                        <a:t> </a:t>
                      </a:r>
                      <a:r>
                        <a:rPr sz="1800" dirty="0">
                          <a:solidFill>
                            <a:schemeClr val="accent2">
                              <a:lumMod val="50000"/>
                            </a:schemeClr>
                          </a:solidFill>
                          <a:latin typeface="Tahoma"/>
                          <a:cs typeface="Tahoma"/>
                        </a:rPr>
                        <a:t>chí</a:t>
                      </a:r>
                      <a:r>
                        <a:rPr sz="1800" spc="204" dirty="0">
                          <a:solidFill>
                            <a:schemeClr val="accent2">
                              <a:lumMod val="50000"/>
                            </a:schemeClr>
                          </a:solidFill>
                          <a:latin typeface="Tahoma"/>
                          <a:cs typeface="Tahoma"/>
                        </a:rPr>
                        <a:t> </a:t>
                      </a:r>
                      <a:r>
                        <a:rPr sz="1800" dirty="0">
                          <a:solidFill>
                            <a:schemeClr val="accent2">
                              <a:lumMod val="50000"/>
                            </a:schemeClr>
                          </a:solidFill>
                          <a:latin typeface="Tahoma"/>
                          <a:cs typeface="Tahoma"/>
                        </a:rPr>
                        <a:t>quy</a:t>
                      </a:r>
                      <a:r>
                        <a:rPr sz="1800" spc="215" dirty="0">
                          <a:solidFill>
                            <a:schemeClr val="accent2">
                              <a:lumMod val="50000"/>
                            </a:schemeClr>
                          </a:solidFill>
                          <a:latin typeface="Tahoma"/>
                          <a:cs typeface="Tahoma"/>
                        </a:rPr>
                        <a:t> </a:t>
                      </a:r>
                      <a:r>
                        <a:rPr sz="1800" spc="-20" dirty="0">
                          <a:solidFill>
                            <a:schemeClr val="accent2">
                              <a:lumMod val="50000"/>
                            </a:schemeClr>
                          </a:solidFill>
                          <a:latin typeface="Tahoma"/>
                          <a:cs typeface="Tahoma"/>
                        </a:rPr>
                        <a:t>định </a:t>
                      </a:r>
                      <a:r>
                        <a:rPr sz="1800" dirty="0">
                          <a:solidFill>
                            <a:schemeClr val="accent2">
                              <a:lumMod val="50000"/>
                            </a:schemeClr>
                          </a:solidFill>
                          <a:latin typeface="Tahoma"/>
                          <a:cs typeface="Tahoma"/>
                        </a:rPr>
                        <a:t>của</a:t>
                      </a:r>
                      <a:r>
                        <a:rPr sz="1800" spc="254" dirty="0">
                          <a:solidFill>
                            <a:schemeClr val="accent2">
                              <a:lumMod val="50000"/>
                            </a:schemeClr>
                          </a:solidFill>
                          <a:latin typeface="Tahoma"/>
                          <a:cs typeface="Tahoma"/>
                        </a:rPr>
                        <a:t> </a:t>
                      </a:r>
                      <a:r>
                        <a:rPr sz="1800" dirty="0">
                          <a:solidFill>
                            <a:schemeClr val="accent2">
                              <a:lumMod val="50000"/>
                            </a:schemeClr>
                          </a:solidFill>
                          <a:latin typeface="Tahoma"/>
                          <a:cs typeface="Tahoma"/>
                        </a:rPr>
                        <a:t>pháp</a:t>
                      </a:r>
                      <a:r>
                        <a:rPr sz="1800" spc="265" dirty="0">
                          <a:solidFill>
                            <a:schemeClr val="accent2">
                              <a:lumMod val="50000"/>
                            </a:schemeClr>
                          </a:solidFill>
                          <a:latin typeface="Tahoma"/>
                          <a:cs typeface="Tahoma"/>
                        </a:rPr>
                        <a:t> </a:t>
                      </a:r>
                      <a:r>
                        <a:rPr sz="1800" dirty="0">
                          <a:solidFill>
                            <a:schemeClr val="accent2">
                              <a:lumMod val="50000"/>
                            </a:schemeClr>
                          </a:solidFill>
                          <a:latin typeface="Tahoma"/>
                          <a:cs typeface="Tahoma"/>
                        </a:rPr>
                        <a:t>luật</a:t>
                      </a:r>
                      <a:r>
                        <a:rPr sz="1800" spc="245" dirty="0">
                          <a:solidFill>
                            <a:schemeClr val="accent2">
                              <a:lumMod val="50000"/>
                            </a:schemeClr>
                          </a:solidFill>
                          <a:latin typeface="Tahoma"/>
                          <a:cs typeface="Tahoma"/>
                        </a:rPr>
                        <a:t> </a:t>
                      </a:r>
                      <a:r>
                        <a:rPr sz="1800" dirty="0">
                          <a:solidFill>
                            <a:schemeClr val="accent2">
                              <a:lumMod val="50000"/>
                            </a:schemeClr>
                          </a:solidFill>
                          <a:latin typeface="Tahoma"/>
                          <a:cs typeface="Tahoma"/>
                        </a:rPr>
                        <a:t>về</a:t>
                      </a:r>
                      <a:r>
                        <a:rPr sz="1800" spc="260" dirty="0">
                          <a:solidFill>
                            <a:schemeClr val="accent2">
                              <a:lumMod val="50000"/>
                            </a:schemeClr>
                          </a:solidFill>
                          <a:latin typeface="Tahoma"/>
                          <a:cs typeface="Tahoma"/>
                        </a:rPr>
                        <a:t> </a:t>
                      </a:r>
                      <a:r>
                        <a:rPr sz="1800" dirty="0">
                          <a:solidFill>
                            <a:schemeClr val="accent2">
                              <a:lumMod val="50000"/>
                            </a:schemeClr>
                          </a:solidFill>
                          <a:latin typeface="Tahoma"/>
                          <a:cs typeface="Tahoma"/>
                        </a:rPr>
                        <a:t>đầu</a:t>
                      </a:r>
                      <a:r>
                        <a:rPr sz="1800" spc="265" dirty="0">
                          <a:solidFill>
                            <a:schemeClr val="accent2">
                              <a:lumMod val="50000"/>
                            </a:schemeClr>
                          </a:solidFill>
                          <a:latin typeface="Tahoma"/>
                          <a:cs typeface="Tahoma"/>
                        </a:rPr>
                        <a:t> </a:t>
                      </a:r>
                      <a:r>
                        <a:rPr sz="1800" dirty="0">
                          <a:solidFill>
                            <a:schemeClr val="accent2">
                              <a:lumMod val="50000"/>
                            </a:schemeClr>
                          </a:solidFill>
                          <a:latin typeface="Tahoma"/>
                          <a:cs typeface="Tahoma"/>
                        </a:rPr>
                        <a:t>tư</a:t>
                      </a:r>
                      <a:r>
                        <a:rPr sz="1800" spc="260" dirty="0">
                          <a:solidFill>
                            <a:schemeClr val="accent2">
                              <a:lumMod val="50000"/>
                            </a:schemeClr>
                          </a:solidFill>
                          <a:latin typeface="Tahoma"/>
                          <a:cs typeface="Tahoma"/>
                        </a:rPr>
                        <a:t> </a:t>
                      </a:r>
                      <a:r>
                        <a:rPr sz="1800" dirty="0">
                          <a:solidFill>
                            <a:schemeClr val="accent2">
                              <a:lumMod val="50000"/>
                            </a:schemeClr>
                          </a:solidFill>
                          <a:latin typeface="Tahoma"/>
                          <a:cs typeface="Tahoma"/>
                        </a:rPr>
                        <a:t>công,</a:t>
                      </a:r>
                      <a:r>
                        <a:rPr sz="1800" spc="265" dirty="0">
                          <a:solidFill>
                            <a:schemeClr val="accent2">
                              <a:lumMod val="50000"/>
                            </a:schemeClr>
                          </a:solidFill>
                          <a:latin typeface="Tahoma"/>
                          <a:cs typeface="Tahoma"/>
                        </a:rPr>
                        <a:t> </a:t>
                      </a:r>
                      <a:r>
                        <a:rPr sz="1800" dirty="0">
                          <a:solidFill>
                            <a:schemeClr val="accent2">
                              <a:lumMod val="50000"/>
                            </a:schemeClr>
                          </a:solidFill>
                          <a:latin typeface="Tahoma"/>
                          <a:cs typeface="Tahoma"/>
                        </a:rPr>
                        <a:t>gồm</a:t>
                      </a:r>
                      <a:r>
                        <a:rPr sz="1800" spc="254" dirty="0">
                          <a:solidFill>
                            <a:schemeClr val="accent2">
                              <a:lumMod val="50000"/>
                            </a:schemeClr>
                          </a:solidFill>
                          <a:latin typeface="Tahoma"/>
                          <a:cs typeface="Tahoma"/>
                        </a:rPr>
                        <a:t> </a:t>
                      </a:r>
                      <a:r>
                        <a:rPr sz="1800" dirty="0">
                          <a:solidFill>
                            <a:schemeClr val="accent2">
                              <a:lumMod val="50000"/>
                            </a:schemeClr>
                          </a:solidFill>
                          <a:latin typeface="Tahoma"/>
                          <a:cs typeface="Tahoma"/>
                        </a:rPr>
                        <a:t>dự</a:t>
                      </a:r>
                      <a:r>
                        <a:rPr sz="1800" spc="260" dirty="0">
                          <a:solidFill>
                            <a:schemeClr val="accent2">
                              <a:lumMod val="50000"/>
                            </a:schemeClr>
                          </a:solidFill>
                          <a:latin typeface="Tahoma"/>
                          <a:cs typeface="Tahoma"/>
                        </a:rPr>
                        <a:t> </a:t>
                      </a:r>
                      <a:r>
                        <a:rPr sz="1800" dirty="0">
                          <a:solidFill>
                            <a:schemeClr val="accent2">
                              <a:lumMod val="50000"/>
                            </a:schemeClr>
                          </a:solidFill>
                          <a:latin typeface="Tahoma"/>
                          <a:cs typeface="Tahoma"/>
                        </a:rPr>
                        <a:t>án</a:t>
                      </a:r>
                      <a:r>
                        <a:rPr sz="1800" spc="260" dirty="0">
                          <a:solidFill>
                            <a:schemeClr val="accent2">
                              <a:lumMod val="50000"/>
                            </a:schemeClr>
                          </a:solidFill>
                          <a:latin typeface="Tahoma"/>
                          <a:cs typeface="Tahoma"/>
                        </a:rPr>
                        <a:t> </a:t>
                      </a:r>
                      <a:r>
                        <a:rPr sz="1800" dirty="0">
                          <a:solidFill>
                            <a:schemeClr val="accent2">
                              <a:lumMod val="50000"/>
                            </a:schemeClr>
                          </a:solidFill>
                          <a:latin typeface="Tahoma"/>
                          <a:cs typeface="Tahoma"/>
                        </a:rPr>
                        <a:t>quan</a:t>
                      </a:r>
                      <a:r>
                        <a:rPr sz="1800" spc="260" dirty="0">
                          <a:solidFill>
                            <a:schemeClr val="accent2">
                              <a:lumMod val="50000"/>
                            </a:schemeClr>
                          </a:solidFill>
                          <a:latin typeface="Tahoma"/>
                          <a:cs typeface="Tahoma"/>
                        </a:rPr>
                        <a:t> </a:t>
                      </a:r>
                      <a:r>
                        <a:rPr sz="1800" dirty="0">
                          <a:solidFill>
                            <a:schemeClr val="accent2">
                              <a:lumMod val="50000"/>
                            </a:schemeClr>
                          </a:solidFill>
                          <a:latin typeface="Tahoma"/>
                          <a:cs typeface="Tahoma"/>
                        </a:rPr>
                        <a:t>trọng</a:t>
                      </a:r>
                      <a:r>
                        <a:rPr sz="1800" spc="265" dirty="0">
                          <a:solidFill>
                            <a:schemeClr val="accent2">
                              <a:lumMod val="50000"/>
                            </a:schemeClr>
                          </a:solidFill>
                          <a:latin typeface="Tahoma"/>
                          <a:cs typeface="Tahoma"/>
                        </a:rPr>
                        <a:t> </a:t>
                      </a:r>
                      <a:r>
                        <a:rPr sz="1800" dirty="0">
                          <a:solidFill>
                            <a:schemeClr val="accent2">
                              <a:lumMod val="50000"/>
                            </a:schemeClr>
                          </a:solidFill>
                          <a:latin typeface="Tahoma"/>
                          <a:cs typeface="Tahoma"/>
                        </a:rPr>
                        <a:t>quốc</a:t>
                      </a:r>
                      <a:r>
                        <a:rPr sz="1800" spc="260" dirty="0">
                          <a:solidFill>
                            <a:schemeClr val="accent2">
                              <a:lumMod val="50000"/>
                            </a:schemeClr>
                          </a:solidFill>
                          <a:latin typeface="Tahoma"/>
                          <a:cs typeface="Tahoma"/>
                        </a:rPr>
                        <a:t> </a:t>
                      </a:r>
                      <a:r>
                        <a:rPr sz="1800" spc="-20" dirty="0">
                          <a:solidFill>
                            <a:schemeClr val="accent2">
                              <a:lumMod val="50000"/>
                            </a:schemeClr>
                          </a:solidFill>
                          <a:latin typeface="Tahoma"/>
                          <a:cs typeface="Tahoma"/>
                        </a:rPr>
                        <a:t>gia, </a:t>
                      </a:r>
                      <a:r>
                        <a:rPr sz="1800" dirty="0">
                          <a:solidFill>
                            <a:schemeClr val="accent2">
                              <a:lumMod val="50000"/>
                            </a:schemeClr>
                          </a:solidFill>
                          <a:latin typeface="Tahoma"/>
                          <a:cs typeface="Tahoma"/>
                        </a:rPr>
                        <a:t>nhóm</a:t>
                      </a:r>
                      <a:r>
                        <a:rPr sz="1800" spc="20" dirty="0">
                          <a:solidFill>
                            <a:schemeClr val="accent2">
                              <a:lumMod val="50000"/>
                            </a:schemeClr>
                          </a:solidFill>
                          <a:latin typeface="Tahoma"/>
                          <a:cs typeface="Tahoma"/>
                        </a:rPr>
                        <a:t> </a:t>
                      </a:r>
                      <a:r>
                        <a:rPr sz="1800" dirty="0">
                          <a:solidFill>
                            <a:schemeClr val="accent2">
                              <a:lumMod val="50000"/>
                            </a:schemeClr>
                          </a:solidFill>
                          <a:latin typeface="Tahoma"/>
                          <a:cs typeface="Tahoma"/>
                        </a:rPr>
                        <a:t>A,</a:t>
                      </a:r>
                      <a:r>
                        <a:rPr sz="1800" spc="30" dirty="0">
                          <a:solidFill>
                            <a:schemeClr val="accent2">
                              <a:lumMod val="50000"/>
                            </a:schemeClr>
                          </a:solidFill>
                          <a:latin typeface="Tahoma"/>
                          <a:cs typeface="Tahoma"/>
                        </a:rPr>
                        <a:t> </a:t>
                      </a:r>
                      <a:r>
                        <a:rPr sz="1800" dirty="0">
                          <a:solidFill>
                            <a:schemeClr val="accent2">
                              <a:lumMod val="50000"/>
                            </a:schemeClr>
                          </a:solidFill>
                          <a:latin typeface="Tahoma"/>
                          <a:cs typeface="Tahoma"/>
                        </a:rPr>
                        <a:t>nhóm</a:t>
                      </a:r>
                      <a:r>
                        <a:rPr sz="1800" spc="30" dirty="0">
                          <a:solidFill>
                            <a:schemeClr val="accent2">
                              <a:lumMod val="50000"/>
                            </a:schemeClr>
                          </a:solidFill>
                          <a:latin typeface="Tahoma"/>
                          <a:cs typeface="Tahoma"/>
                        </a:rPr>
                        <a:t> </a:t>
                      </a:r>
                      <a:r>
                        <a:rPr sz="1800" dirty="0">
                          <a:solidFill>
                            <a:schemeClr val="accent2">
                              <a:lumMod val="50000"/>
                            </a:schemeClr>
                          </a:solidFill>
                          <a:latin typeface="Tahoma"/>
                          <a:cs typeface="Tahoma"/>
                        </a:rPr>
                        <a:t>B</a:t>
                      </a:r>
                      <a:r>
                        <a:rPr sz="1800" spc="30" dirty="0">
                          <a:solidFill>
                            <a:schemeClr val="accent2">
                              <a:lumMod val="50000"/>
                            </a:schemeClr>
                          </a:solidFill>
                          <a:latin typeface="Tahoma"/>
                          <a:cs typeface="Tahoma"/>
                        </a:rPr>
                        <a:t> </a:t>
                      </a:r>
                      <a:r>
                        <a:rPr sz="1800" dirty="0">
                          <a:solidFill>
                            <a:schemeClr val="accent2">
                              <a:lumMod val="50000"/>
                            </a:schemeClr>
                          </a:solidFill>
                          <a:latin typeface="Tahoma"/>
                          <a:cs typeface="Tahoma"/>
                        </a:rPr>
                        <a:t>và</a:t>
                      </a:r>
                      <a:r>
                        <a:rPr sz="1800" spc="30" dirty="0">
                          <a:solidFill>
                            <a:schemeClr val="accent2">
                              <a:lumMod val="50000"/>
                            </a:schemeClr>
                          </a:solidFill>
                          <a:latin typeface="Tahoma"/>
                          <a:cs typeface="Tahoma"/>
                        </a:rPr>
                        <a:t> </a:t>
                      </a:r>
                      <a:r>
                        <a:rPr sz="1800" dirty="0">
                          <a:solidFill>
                            <a:schemeClr val="accent2">
                              <a:lumMod val="50000"/>
                            </a:schemeClr>
                          </a:solidFill>
                          <a:latin typeface="Tahoma"/>
                          <a:cs typeface="Tahoma"/>
                        </a:rPr>
                        <a:t>nhóm</a:t>
                      </a:r>
                      <a:r>
                        <a:rPr sz="1800" spc="30" dirty="0">
                          <a:solidFill>
                            <a:schemeClr val="accent2">
                              <a:lumMod val="50000"/>
                            </a:schemeClr>
                          </a:solidFill>
                          <a:latin typeface="Tahoma"/>
                          <a:cs typeface="Tahoma"/>
                        </a:rPr>
                        <a:t> </a:t>
                      </a:r>
                      <a:r>
                        <a:rPr sz="1800" dirty="0">
                          <a:solidFill>
                            <a:schemeClr val="accent2">
                              <a:lumMod val="50000"/>
                            </a:schemeClr>
                          </a:solidFill>
                          <a:latin typeface="Tahoma"/>
                          <a:cs typeface="Tahoma"/>
                        </a:rPr>
                        <a:t>C</a:t>
                      </a:r>
                      <a:r>
                        <a:rPr sz="1800" spc="15" dirty="0">
                          <a:solidFill>
                            <a:schemeClr val="accent2">
                              <a:lumMod val="50000"/>
                            </a:schemeClr>
                          </a:solidFill>
                          <a:latin typeface="Tahoma"/>
                          <a:cs typeface="Tahoma"/>
                        </a:rPr>
                        <a:t> </a:t>
                      </a:r>
                      <a:r>
                        <a:rPr sz="1800" dirty="0">
                          <a:latin typeface="Tahoma"/>
                          <a:cs typeface="Tahoma"/>
                        </a:rPr>
                        <a:t>(</a:t>
                      </a:r>
                      <a:r>
                        <a:rPr sz="1900" i="1" dirty="0">
                          <a:latin typeface="Tahoma"/>
                          <a:cs typeface="Tahoma"/>
                        </a:rPr>
                        <a:t>trừ </a:t>
                      </a:r>
                      <a:r>
                        <a:rPr sz="1900" i="1" spc="-30" dirty="0">
                          <a:latin typeface="Tahoma"/>
                          <a:cs typeface="Tahoma"/>
                        </a:rPr>
                        <a:t>trường</a:t>
                      </a:r>
                      <a:r>
                        <a:rPr sz="1900" i="1" spc="-5" dirty="0">
                          <a:latin typeface="Tahoma"/>
                          <a:cs typeface="Tahoma"/>
                        </a:rPr>
                        <a:t> </a:t>
                      </a:r>
                      <a:r>
                        <a:rPr sz="1900" i="1" dirty="0">
                          <a:latin typeface="Tahoma"/>
                          <a:cs typeface="Tahoma"/>
                        </a:rPr>
                        <a:t>hợp</a:t>
                      </a:r>
                      <a:r>
                        <a:rPr sz="1900" i="1" spc="5" dirty="0">
                          <a:latin typeface="Tahoma"/>
                          <a:cs typeface="Tahoma"/>
                        </a:rPr>
                        <a:t> </a:t>
                      </a:r>
                      <a:r>
                        <a:rPr sz="1900" i="1" dirty="0">
                          <a:latin typeface="Tahoma"/>
                          <a:cs typeface="Tahoma"/>
                        </a:rPr>
                        <a:t>về</a:t>
                      </a:r>
                      <a:r>
                        <a:rPr sz="1900" i="1" spc="5" dirty="0">
                          <a:latin typeface="Tahoma"/>
                          <a:cs typeface="Tahoma"/>
                        </a:rPr>
                        <a:t> </a:t>
                      </a:r>
                      <a:r>
                        <a:rPr sz="1900" i="1" dirty="0">
                          <a:latin typeface="Tahoma"/>
                          <a:cs typeface="Tahoma"/>
                        </a:rPr>
                        <a:t>sử </a:t>
                      </a:r>
                      <a:r>
                        <a:rPr sz="1900" i="1" spc="-20" dirty="0">
                          <a:latin typeface="Tahoma"/>
                          <a:cs typeface="Tahoma"/>
                        </a:rPr>
                        <a:t>dụng</a:t>
                      </a:r>
                      <a:r>
                        <a:rPr sz="1900" i="1" spc="-5" dirty="0">
                          <a:latin typeface="Tahoma"/>
                          <a:cs typeface="Tahoma"/>
                        </a:rPr>
                        <a:t> </a:t>
                      </a:r>
                      <a:r>
                        <a:rPr sz="1900" i="1" dirty="0">
                          <a:latin typeface="Tahoma"/>
                          <a:cs typeface="Tahoma"/>
                        </a:rPr>
                        <a:t>đất, </a:t>
                      </a:r>
                      <a:r>
                        <a:rPr sz="1900" i="1" spc="-25" dirty="0">
                          <a:latin typeface="Tahoma"/>
                          <a:cs typeface="Tahoma"/>
                        </a:rPr>
                        <a:t>khu </a:t>
                      </a:r>
                      <a:r>
                        <a:rPr sz="1900" i="1" spc="-45" dirty="0">
                          <a:latin typeface="Tahoma"/>
                          <a:cs typeface="Tahoma"/>
                        </a:rPr>
                        <a:t>vực</a:t>
                      </a:r>
                      <a:r>
                        <a:rPr sz="1900" i="1" spc="-105" dirty="0">
                          <a:latin typeface="Tahoma"/>
                          <a:cs typeface="Tahoma"/>
                        </a:rPr>
                        <a:t> </a:t>
                      </a:r>
                      <a:r>
                        <a:rPr sz="1900" i="1" spc="-30" dirty="0">
                          <a:latin typeface="Tahoma"/>
                          <a:cs typeface="Tahoma"/>
                        </a:rPr>
                        <a:t>biển,</a:t>
                      </a:r>
                      <a:r>
                        <a:rPr sz="1900" i="1" spc="-75" dirty="0">
                          <a:latin typeface="Tahoma"/>
                          <a:cs typeface="Tahoma"/>
                        </a:rPr>
                        <a:t> </a:t>
                      </a:r>
                      <a:r>
                        <a:rPr sz="1900" i="1" spc="-40" dirty="0">
                          <a:latin typeface="Tahoma"/>
                          <a:cs typeface="Tahoma"/>
                        </a:rPr>
                        <a:t>khai</a:t>
                      </a:r>
                      <a:r>
                        <a:rPr sz="1900" i="1" spc="-90" dirty="0">
                          <a:latin typeface="Tahoma"/>
                          <a:cs typeface="Tahoma"/>
                        </a:rPr>
                        <a:t> </a:t>
                      </a:r>
                      <a:r>
                        <a:rPr sz="1900" i="1" spc="-50" dirty="0">
                          <a:latin typeface="Tahoma"/>
                          <a:cs typeface="Tahoma"/>
                        </a:rPr>
                        <a:t>thác</a:t>
                      </a:r>
                      <a:r>
                        <a:rPr sz="1900" i="1" spc="-100" dirty="0">
                          <a:latin typeface="Tahoma"/>
                          <a:cs typeface="Tahoma"/>
                        </a:rPr>
                        <a:t> </a:t>
                      </a:r>
                      <a:r>
                        <a:rPr sz="1900" i="1" spc="-20" dirty="0">
                          <a:latin typeface="Tahoma"/>
                          <a:cs typeface="Tahoma"/>
                        </a:rPr>
                        <a:t>TNTN</a:t>
                      </a:r>
                      <a:r>
                        <a:rPr sz="1800" spc="-20" dirty="0">
                          <a:latin typeface="Tahoma"/>
                          <a:cs typeface="Tahoma"/>
                        </a:rPr>
                        <a:t>)</a:t>
                      </a:r>
                      <a:endParaRPr lang="vi-VN" sz="1800" spc="-20" dirty="0">
                        <a:latin typeface="Tahoma"/>
                        <a:cs typeface="Tahoma"/>
                      </a:endParaRPr>
                    </a:p>
                    <a:p>
                      <a:pPr marL="91440" marR="82550" algn="just">
                        <a:lnSpc>
                          <a:spcPct val="116399"/>
                        </a:lnSpc>
                        <a:spcBef>
                          <a:spcPts val="150"/>
                        </a:spcBef>
                      </a:pPr>
                      <a:r>
                        <a:rPr lang="vi-VN" sz="1400" i="1" spc="-20" dirty="0">
                          <a:latin typeface="Tahoma"/>
                          <a:cs typeface="Tahoma"/>
                        </a:rPr>
                        <a:t>(Việc</a:t>
                      </a:r>
                      <a:r>
                        <a:rPr lang="vi-VN" sz="1400" i="1" spc="-20" baseline="0" dirty="0">
                          <a:latin typeface="Tahoma"/>
                          <a:cs typeface="Tahoma"/>
                        </a:rPr>
                        <a:t> phân loại dự án đầu tư xây dựng căn cứ quy định tại </a:t>
                      </a:r>
                      <a:r>
                        <a:rPr lang="vi-VN" sz="1400" i="1" spc="-20" dirty="0">
                          <a:latin typeface="Tahoma"/>
                          <a:cs typeface="Tahoma"/>
                        </a:rPr>
                        <a:t>K2,Đ49 Luật XD 2014 được sửa đổi bổ sung tại K8 Đ1 Luật XD 2020 </a:t>
                      </a:r>
                      <a:r>
                        <a:rPr lang="vi-VN" sz="1400" b="1" i="1" spc="-20" dirty="0">
                          <a:latin typeface="Tahoma"/>
                          <a:cs typeface="Tahoma"/>
                        </a:rPr>
                        <a:t>và </a:t>
                      </a:r>
                      <a:r>
                        <a:rPr lang="vi-VN" sz="1400" b="0" i="1" spc="-20" dirty="0">
                          <a:latin typeface="Tahoma"/>
                          <a:cs typeface="Tahoma"/>
                        </a:rPr>
                        <a:t>Điều</a:t>
                      </a:r>
                      <a:r>
                        <a:rPr lang="vi-VN" sz="1400" b="0" i="1" spc="-20" baseline="0" dirty="0">
                          <a:latin typeface="Tahoma"/>
                          <a:cs typeface="Tahoma"/>
                        </a:rPr>
                        <a:t> 6,7,8,9,10 Luật Đầu tư công năm 2019)</a:t>
                      </a:r>
                      <a:r>
                        <a:rPr lang="vi-VN" sz="1800" spc="-20" baseline="0" dirty="0">
                          <a:latin typeface="Tahoma"/>
                          <a:cs typeface="Tahoma"/>
                        </a:rPr>
                        <a:t> </a:t>
                      </a:r>
                      <a:endParaRPr sz="1800" dirty="0">
                        <a:latin typeface="Tahoma"/>
                        <a:cs typeface="Tahoma"/>
                      </a:endParaRPr>
                    </a:p>
                  </a:txBody>
                  <a:tcPr marL="0" marR="0" marT="190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1"/>
                  </a:ext>
                </a:extLst>
              </a:tr>
              <a:tr h="1997384">
                <a:tc>
                  <a:txBody>
                    <a:bodyPr/>
                    <a:lstStyle/>
                    <a:p>
                      <a:pPr>
                        <a:lnSpc>
                          <a:spcPct val="100000"/>
                        </a:lnSpc>
                      </a:pPr>
                      <a:endParaRPr sz="2100" dirty="0">
                        <a:solidFill>
                          <a:schemeClr val="accent2">
                            <a:lumMod val="50000"/>
                          </a:schemeClr>
                        </a:solidFill>
                        <a:latin typeface="Times New Roman"/>
                        <a:cs typeface="Times New Roman"/>
                      </a:endParaRPr>
                    </a:p>
                    <a:p>
                      <a:pPr>
                        <a:lnSpc>
                          <a:spcPct val="100000"/>
                        </a:lnSpc>
                      </a:pPr>
                      <a:endParaRPr sz="2850" dirty="0">
                        <a:solidFill>
                          <a:schemeClr val="accent2">
                            <a:lumMod val="50000"/>
                          </a:schemeClr>
                        </a:solidFill>
                        <a:latin typeface="Times New Roman"/>
                        <a:cs typeface="Times New Roman"/>
                      </a:endParaRPr>
                    </a:p>
                    <a:p>
                      <a:pPr marL="140970">
                        <a:lnSpc>
                          <a:spcPct val="100000"/>
                        </a:lnSpc>
                      </a:pPr>
                      <a:r>
                        <a:rPr sz="1800" b="1" dirty="0">
                          <a:solidFill>
                            <a:schemeClr val="accent2">
                              <a:lumMod val="50000"/>
                            </a:schemeClr>
                          </a:solidFill>
                          <a:latin typeface="Tahoma"/>
                          <a:cs typeface="Tahoma"/>
                        </a:rPr>
                        <a:t>Công</a:t>
                      </a:r>
                      <a:r>
                        <a:rPr sz="1800" b="1" spc="-25" dirty="0">
                          <a:solidFill>
                            <a:schemeClr val="accent2">
                              <a:lumMod val="50000"/>
                            </a:schemeClr>
                          </a:solidFill>
                          <a:latin typeface="Tahoma"/>
                          <a:cs typeface="Tahoma"/>
                        </a:rPr>
                        <a:t> </a:t>
                      </a:r>
                      <a:r>
                        <a:rPr sz="1800" b="1" spc="-20" dirty="0">
                          <a:solidFill>
                            <a:schemeClr val="accent2">
                              <a:lumMod val="50000"/>
                            </a:schemeClr>
                          </a:solidFill>
                          <a:latin typeface="Tahoma"/>
                          <a:cs typeface="Tahoma"/>
                        </a:rPr>
                        <a:t>suất</a:t>
                      </a:r>
                      <a:endParaRPr sz="1800" dirty="0">
                        <a:solidFill>
                          <a:schemeClr val="accent2">
                            <a:lumMod val="50000"/>
                          </a:schemeClr>
                        </a:solidFill>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tc>
                  <a:txBody>
                    <a:bodyPr/>
                    <a:lstStyle/>
                    <a:p>
                      <a:pPr marL="91440" marR="83185" algn="just">
                        <a:lnSpc>
                          <a:spcPct val="120000"/>
                        </a:lnSpc>
                        <a:spcBef>
                          <a:spcPts val="75"/>
                        </a:spcBef>
                      </a:pPr>
                      <a:r>
                        <a:rPr sz="1800" dirty="0">
                          <a:latin typeface="Tahoma"/>
                          <a:cs typeface="Tahoma"/>
                        </a:rPr>
                        <a:t>Công</a:t>
                      </a:r>
                      <a:r>
                        <a:rPr sz="1800" spc="325" dirty="0">
                          <a:latin typeface="Tahoma"/>
                          <a:cs typeface="Tahoma"/>
                        </a:rPr>
                        <a:t> </a:t>
                      </a:r>
                      <a:r>
                        <a:rPr sz="1800" dirty="0">
                          <a:latin typeface="Tahoma"/>
                          <a:cs typeface="Tahoma"/>
                        </a:rPr>
                        <a:t>suất</a:t>
                      </a:r>
                      <a:r>
                        <a:rPr sz="1800" spc="335" dirty="0">
                          <a:latin typeface="Tahoma"/>
                          <a:cs typeface="Tahoma"/>
                        </a:rPr>
                        <a:t> </a:t>
                      </a:r>
                      <a:r>
                        <a:rPr sz="1800" dirty="0">
                          <a:latin typeface="Tahoma"/>
                          <a:cs typeface="Tahoma"/>
                        </a:rPr>
                        <a:t>của</a:t>
                      </a:r>
                      <a:r>
                        <a:rPr sz="1800" spc="330" dirty="0">
                          <a:latin typeface="Tahoma"/>
                          <a:cs typeface="Tahoma"/>
                        </a:rPr>
                        <a:t> </a:t>
                      </a:r>
                      <a:r>
                        <a:rPr sz="1800" dirty="0">
                          <a:latin typeface="Tahoma"/>
                          <a:cs typeface="Tahoma"/>
                        </a:rPr>
                        <a:t>dự</a:t>
                      </a:r>
                      <a:r>
                        <a:rPr sz="1800" spc="330" dirty="0">
                          <a:latin typeface="Tahoma"/>
                          <a:cs typeface="Tahoma"/>
                        </a:rPr>
                        <a:t> </a:t>
                      </a:r>
                      <a:r>
                        <a:rPr sz="1800" dirty="0">
                          <a:latin typeface="Tahoma"/>
                          <a:cs typeface="Tahoma"/>
                        </a:rPr>
                        <a:t>án</a:t>
                      </a:r>
                      <a:r>
                        <a:rPr sz="1800" spc="325" dirty="0">
                          <a:latin typeface="Tahoma"/>
                          <a:cs typeface="Tahoma"/>
                        </a:rPr>
                        <a:t> </a:t>
                      </a:r>
                      <a:r>
                        <a:rPr sz="1800" dirty="0">
                          <a:latin typeface="Tahoma"/>
                          <a:cs typeface="Tahoma"/>
                        </a:rPr>
                        <a:t>đầu</a:t>
                      </a:r>
                      <a:r>
                        <a:rPr sz="1800" spc="340" dirty="0">
                          <a:latin typeface="Tahoma"/>
                          <a:cs typeface="Tahoma"/>
                        </a:rPr>
                        <a:t> </a:t>
                      </a:r>
                      <a:r>
                        <a:rPr sz="1800" dirty="0">
                          <a:latin typeface="Tahoma"/>
                          <a:cs typeface="Tahoma"/>
                        </a:rPr>
                        <a:t>tư</a:t>
                      </a:r>
                      <a:r>
                        <a:rPr sz="1800" spc="325" dirty="0">
                          <a:latin typeface="Tahoma"/>
                          <a:cs typeface="Tahoma"/>
                        </a:rPr>
                        <a:t> </a:t>
                      </a:r>
                      <a:r>
                        <a:rPr sz="1800" b="1" dirty="0">
                          <a:solidFill>
                            <a:schemeClr val="accent2">
                              <a:lumMod val="50000"/>
                            </a:schemeClr>
                          </a:solidFill>
                          <a:latin typeface="Tahoma"/>
                          <a:cs typeface="Tahoma"/>
                        </a:rPr>
                        <a:t>thuộc</a:t>
                      </a:r>
                      <a:r>
                        <a:rPr sz="1800" b="1" spc="3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loại</a:t>
                      </a:r>
                      <a:r>
                        <a:rPr sz="1800" b="1" spc="3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hình</a:t>
                      </a:r>
                      <a:r>
                        <a:rPr sz="1800" b="1" spc="36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SX,</a:t>
                      </a:r>
                      <a:r>
                        <a:rPr sz="1800" b="1" spc="37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KD,</a:t>
                      </a:r>
                      <a:r>
                        <a:rPr sz="1800" b="1" spc="37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DV</a:t>
                      </a:r>
                      <a:r>
                        <a:rPr sz="1800" b="1" spc="360" dirty="0">
                          <a:solidFill>
                            <a:schemeClr val="accent2">
                              <a:lumMod val="50000"/>
                            </a:schemeClr>
                          </a:solidFill>
                          <a:latin typeface="Tahoma"/>
                          <a:cs typeface="Tahoma"/>
                        </a:rPr>
                        <a:t> </a:t>
                      </a:r>
                      <a:r>
                        <a:rPr sz="1800" b="1" spc="-25" dirty="0">
                          <a:solidFill>
                            <a:schemeClr val="accent2">
                              <a:lumMod val="50000"/>
                            </a:schemeClr>
                          </a:solidFill>
                          <a:latin typeface="Tahoma"/>
                          <a:cs typeface="Tahoma"/>
                        </a:rPr>
                        <a:t>có </a:t>
                      </a:r>
                      <a:r>
                        <a:rPr sz="1800" b="1" dirty="0">
                          <a:solidFill>
                            <a:schemeClr val="accent2">
                              <a:lumMod val="50000"/>
                            </a:schemeClr>
                          </a:solidFill>
                          <a:latin typeface="Tahoma"/>
                          <a:cs typeface="Tahoma"/>
                        </a:rPr>
                        <a:t>nguy</a:t>
                      </a:r>
                      <a:r>
                        <a:rPr sz="1800" b="1" spc="4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cơ</a:t>
                      </a:r>
                      <a:r>
                        <a:rPr sz="1800" b="1" spc="8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gây</a:t>
                      </a:r>
                      <a:r>
                        <a:rPr sz="1800" b="1" spc="7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ô</a:t>
                      </a:r>
                      <a:r>
                        <a:rPr sz="1800" b="1" spc="7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nhiễm</a:t>
                      </a:r>
                      <a:r>
                        <a:rPr sz="1800" b="1" spc="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môi</a:t>
                      </a:r>
                      <a:r>
                        <a:rPr sz="1800" b="1" spc="5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trường</a:t>
                      </a:r>
                      <a:r>
                        <a:rPr sz="1800" b="1" spc="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tại</a:t>
                      </a:r>
                      <a:r>
                        <a:rPr sz="1800" b="1" spc="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Phụ</a:t>
                      </a:r>
                      <a:r>
                        <a:rPr sz="1800" b="1" spc="7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lục</a:t>
                      </a:r>
                      <a:r>
                        <a:rPr sz="1800" b="1" spc="6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II</a:t>
                      </a:r>
                      <a:r>
                        <a:rPr sz="1800" b="1" spc="7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NĐ</a:t>
                      </a:r>
                      <a:r>
                        <a:rPr lang="vi-VN" sz="1800" b="1"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08</a:t>
                      </a:r>
                      <a:r>
                        <a:rPr sz="1800" b="1" spc="75" dirty="0">
                          <a:solidFill>
                            <a:schemeClr val="accent2">
                              <a:lumMod val="50000"/>
                            </a:schemeClr>
                          </a:solidFill>
                          <a:latin typeface="Tahoma"/>
                          <a:cs typeface="Tahoma"/>
                        </a:rPr>
                        <a:t> </a:t>
                      </a:r>
                      <a:r>
                        <a:rPr sz="1800" b="1" spc="-20" dirty="0">
                          <a:solidFill>
                            <a:schemeClr val="accent2">
                              <a:lumMod val="50000"/>
                            </a:schemeClr>
                          </a:solidFill>
                          <a:latin typeface="Tahoma"/>
                          <a:cs typeface="Tahoma"/>
                        </a:rPr>
                        <a:t>được </a:t>
                      </a:r>
                      <a:r>
                        <a:rPr sz="1800" b="1" dirty="0">
                          <a:solidFill>
                            <a:schemeClr val="accent2">
                              <a:lumMod val="50000"/>
                            </a:schemeClr>
                          </a:solidFill>
                          <a:latin typeface="Tahoma"/>
                          <a:cs typeface="Tahoma"/>
                        </a:rPr>
                        <a:t>xác</a:t>
                      </a:r>
                      <a:r>
                        <a:rPr sz="1800" b="1" spc="18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định</a:t>
                      </a:r>
                      <a:r>
                        <a:rPr sz="1800" b="1" spc="18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trong</a:t>
                      </a:r>
                      <a:r>
                        <a:rPr sz="1800" b="1" spc="175" dirty="0">
                          <a:solidFill>
                            <a:srgbClr val="FF0000"/>
                          </a:solidFill>
                          <a:latin typeface="Tahoma"/>
                          <a:cs typeface="Tahoma"/>
                        </a:rPr>
                        <a:t> </a:t>
                      </a:r>
                      <a:r>
                        <a:rPr sz="1800" dirty="0">
                          <a:latin typeface="Tahoma"/>
                          <a:cs typeface="Tahoma"/>
                        </a:rPr>
                        <a:t>hồ</a:t>
                      </a:r>
                      <a:r>
                        <a:rPr sz="1800" spc="145" dirty="0">
                          <a:latin typeface="Tahoma"/>
                          <a:cs typeface="Tahoma"/>
                        </a:rPr>
                        <a:t> </a:t>
                      </a:r>
                      <a:r>
                        <a:rPr sz="1800" dirty="0">
                          <a:latin typeface="Tahoma"/>
                          <a:cs typeface="Tahoma"/>
                        </a:rPr>
                        <a:t>sơ</a:t>
                      </a:r>
                      <a:r>
                        <a:rPr sz="1800" spc="140" dirty="0">
                          <a:latin typeface="Tahoma"/>
                          <a:cs typeface="Tahoma"/>
                        </a:rPr>
                        <a:t> </a:t>
                      </a:r>
                      <a:r>
                        <a:rPr sz="1800" dirty="0">
                          <a:latin typeface="Tahoma"/>
                          <a:cs typeface="Tahoma"/>
                        </a:rPr>
                        <a:t>đề</a:t>
                      </a:r>
                      <a:r>
                        <a:rPr sz="1800" spc="150" dirty="0">
                          <a:latin typeface="Tahoma"/>
                          <a:cs typeface="Tahoma"/>
                        </a:rPr>
                        <a:t> </a:t>
                      </a:r>
                      <a:r>
                        <a:rPr sz="1800" dirty="0">
                          <a:latin typeface="Tahoma"/>
                          <a:cs typeface="Tahoma"/>
                        </a:rPr>
                        <a:t>xuất</a:t>
                      </a:r>
                      <a:r>
                        <a:rPr sz="1800" spc="145" dirty="0">
                          <a:latin typeface="Tahoma"/>
                          <a:cs typeface="Tahoma"/>
                        </a:rPr>
                        <a:t> </a:t>
                      </a:r>
                      <a:r>
                        <a:rPr sz="1800" dirty="0">
                          <a:latin typeface="Tahoma"/>
                          <a:cs typeface="Tahoma"/>
                        </a:rPr>
                        <a:t>dự</a:t>
                      </a:r>
                      <a:r>
                        <a:rPr sz="1800" spc="145" dirty="0">
                          <a:latin typeface="Tahoma"/>
                          <a:cs typeface="Tahoma"/>
                        </a:rPr>
                        <a:t> </a:t>
                      </a:r>
                      <a:r>
                        <a:rPr sz="1800" dirty="0">
                          <a:latin typeface="Tahoma"/>
                          <a:cs typeface="Tahoma"/>
                        </a:rPr>
                        <a:t>án</a:t>
                      </a:r>
                      <a:r>
                        <a:rPr sz="1800" spc="155" dirty="0">
                          <a:latin typeface="Tahoma"/>
                          <a:cs typeface="Tahoma"/>
                        </a:rPr>
                        <a:t> </a:t>
                      </a:r>
                      <a:r>
                        <a:rPr sz="1800" dirty="0">
                          <a:latin typeface="Tahoma"/>
                          <a:cs typeface="Tahoma"/>
                        </a:rPr>
                        <a:t>đầu</a:t>
                      </a:r>
                      <a:r>
                        <a:rPr sz="1800" spc="140" dirty="0">
                          <a:latin typeface="Tahoma"/>
                          <a:cs typeface="Tahoma"/>
                        </a:rPr>
                        <a:t> </a:t>
                      </a:r>
                      <a:r>
                        <a:rPr sz="1800" dirty="0">
                          <a:latin typeface="Tahoma"/>
                          <a:cs typeface="Tahoma"/>
                        </a:rPr>
                        <a:t>tư,</a:t>
                      </a:r>
                      <a:r>
                        <a:rPr sz="1800" spc="150" dirty="0">
                          <a:latin typeface="Tahoma"/>
                          <a:cs typeface="Tahoma"/>
                        </a:rPr>
                        <a:t> </a:t>
                      </a:r>
                      <a:r>
                        <a:rPr sz="1800" dirty="0">
                          <a:latin typeface="Tahoma"/>
                          <a:cs typeface="Tahoma"/>
                        </a:rPr>
                        <a:t>BC</a:t>
                      </a:r>
                      <a:r>
                        <a:rPr sz="1800" spc="135" dirty="0">
                          <a:latin typeface="Tahoma"/>
                          <a:cs typeface="Tahoma"/>
                        </a:rPr>
                        <a:t> </a:t>
                      </a:r>
                      <a:r>
                        <a:rPr sz="1800" dirty="0">
                          <a:latin typeface="Tahoma"/>
                          <a:cs typeface="Tahoma"/>
                        </a:rPr>
                        <a:t>nghiên</a:t>
                      </a:r>
                      <a:r>
                        <a:rPr sz="1800" spc="135" dirty="0">
                          <a:latin typeface="Tahoma"/>
                          <a:cs typeface="Tahoma"/>
                        </a:rPr>
                        <a:t> </a:t>
                      </a:r>
                      <a:r>
                        <a:rPr sz="1800" dirty="0">
                          <a:latin typeface="Tahoma"/>
                          <a:cs typeface="Tahoma"/>
                        </a:rPr>
                        <a:t>cứu</a:t>
                      </a:r>
                      <a:r>
                        <a:rPr sz="1800" spc="155" dirty="0">
                          <a:latin typeface="Tahoma"/>
                          <a:cs typeface="Tahoma"/>
                        </a:rPr>
                        <a:t> </a:t>
                      </a:r>
                      <a:r>
                        <a:rPr sz="1800" spc="-25" dirty="0">
                          <a:latin typeface="Tahoma"/>
                          <a:cs typeface="Tahoma"/>
                        </a:rPr>
                        <a:t>khả </a:t>
                      </a:r>
                      <a:r>
                        <a:rPr sz="1800" dirty="0">
                          <a:latin typeface="Tahoma"/>
                          <a:cs typeface="Tahoma"/>
                        </a:rPr>
                        <a:t>thi,</a:t>
                      </a:r>
                      <a:r>
                        <a:rPr sz="1800" spc="65" dirty="0">
                          <a:latin typeface="Tahoma"/>
                          <a:cs typeface="Tahoma"/>
                        </a:rPr>
                        <a:t> </a:t>
                      </a:r>
                      <a:r>
                        <a:rPr sz="1800" dirty="0">
                          <a:latin typeface="Tahoma"/>
                          <a:cs typeface="Tahoma"/>
                        </a:rPr>
                        <a:t>BC</a:t>
                      </a:r>
                      <a:r>
                        <a:rPr sz="1800" spc="85" dirty="0">
                          <a:latin typeface="Tahoma"/>
                          <a:cs typeface="Tahoma"/>
                        </a:rPr>
                        <a:t> </a:t>
                      </a:r>
                      <a:r>
                        <a:rPr sz="1800" dirty="0">
                          <a:latin typeface="Tahoma"/>
                          <a:cs typeface="Tahoma"/>
                        </a:rPr>
                        <a:t>kinh</a:t>
                      </a:r>
                      <a:r>
                        <a:rPr sz="1800" spc="80" dirty="0">
                          <a:latin typeface="Tahoma"/>
                          <a:cs typeface="Tahoma"/>
                        </a:rPr>
                        <a:t> </a:t>
                      </a:r>
                      <a:r>
                        <a:rPr sz="1800" dirty="0">
                          <a:latin typeface="Tahoma"/>
                          <a:cs typeface="Tahoma"/>
                        </a:rPr>
                        <a:t>tế</a:t>
                      </a:r>
                      <a:r>
                        <a:rPr sz="1800" spc="70" dirty="0">
                          <a:latin typeface="Tahoma"/>
                          <a:cs typeface="Tahoma"/>
                        </a:rPr>
                        <a:t> </a:t>
                      </a:r>
                      <a:r>
                        <a:rPr sz="1800" dirty="0">
                          <a:latin typeface="Tahoma"/>
                          <a:cs typeface="Tahoma"/>
                        </a:rPr>
                        <a:t>-</a:t>
                      </a:r>
                      <a:r>
                        <a:rPr sz="1800" spc="80" dirty="0">
                          <a:latin typeface="Tahoma"/>
                          <a:cs typeface="Tahoma"/>
                        </a:rPr>
                        <a:t> </a:t>
                      </a:r>
                      <a:r>
                        <a:rPr sz="1800" dirty="0">
                          <a:latin typeface="Tahoma"/>
                          <a:cs typeface="Tahoma"/>
                        </a:rPr>
                        <a:t>kỹ</a:t>
                      </a:r>
                      <a:r>
                        <a:rPr sz="1800" spc="80" dirty="0">
                          <a:latin typeface="Tahoma"/>
                          <a:cs typeface="Tahoma"/>
                        </a:rPr>
                        <a:t> </a:t>
                      </a:r>
                      <a:r>
                        <a:rPr sz="1800" dirty="0">
                          <a:latin typeface="Tahoma"/>
                          <a:cs typeface="Tahoma"/>
                        </a:rPr>
                        <a:t>thuật</a:t>
                      </a:r>
                      <a:r>
                        <a:rPr sz="1800" spc="75" dirty="0">
                          <a:latin typeface="Tahoma"/>
                          <a:cs typeface="Tahoma"/>
                        </a:rPr>
                        <a:t> </a:t>
                      </a:r>
                      <a:r>
                        <a:rPr sz="1800" dirty="0">
                          <a:latin typeface="Tahoma"/>
                          <a:cs typeface="Tahoma"/>
                        </a:rPr>
                        <a:t>hoặc</a:t>
                      </a:r>
                      <a:r>
                        <a:rPr sz="1800" spc="80" dirty="0">
                          <a:latin typeface="Tahoma"/>
                          <a:cs typeface="Tahoma"/>
                        </a:rPr>
                        <a:t> </a:t>
                      </a:r>
                      <a:r>
                        <a:rPr sz="1800" dirty="0">
                          <a:latin typeface="Tahoma"/>
                          <a:cs typeface="Tahoma"/>
                        </a:rPr>
                        <a:t>các</a:t>
                      </a:r>
                      <a:r>
                        <a:rPr sz="1800" spc="80" dirty="0">
                          <a:latin typeface="Tahoma"/>
                          <a:cs typeface="Tahoma"/>
                        </a:rPr>
                        <a:t> </a:t>
                      </a:r>
                      <a:r>
                        <a:rPr sz="1800" dirty="0">
                          <a:latin typeface="Tahoma"/>
                          <a:cs typeface="Tahoma"/>
                        </a:rPr>
                        <a:t>tài</a:t>
                      </a:r>
                      <a:r>
                        <a:rPr sz="1800" spc="80" dirty="0">
                          <a:latin typeface="Tahoma"/>
                          <a:cs typeface="Tahoma"/>
                        </a:rPr>
                        <a:t> </a:t>
                      </a:r>
                      <a:r>
                        <a:rPr sz="1800" dirty="0">
                          <a:latin typeface="Tahoma"/>
                          <a:cs typeface="Tahoma"/>
                        </a:rPr>
                        <a:t>liệu</a:t>
                      </a:r>
                      <a:r>
                        <a:rPr sz="1800" spc="80" dirty="0">
                          <a:latin typeface="Tahoma"/>
                          <a:cs typeface="Tahoma"/>
                        </a:rPr>
                        <a:t> </a:t>
                      </a:r>
                      <a:r>
                        <a:rPr sz="1800" dirty="0">
                          <a:latin typeface="Tahoma"/>
                          <a:cs typeface="Tahoma"/>
                        </a:rPr>
                        <a:t>tương</a:t>
                      </a:r>
                      <a:r>
                        <a:rPr sz="1800" spc="90" dirty="0">
                          <a:latin typeface="Tahoma"/>
                          <a:cs typeface="Tahoma"/>
                        </a:rPr>
                        <a:t> </a:t>
                      </a:r>
                      <a:r>
                        <a:rPr sz="1800" dirty="0">
                          <a:latin typeface="Tahoma"/>
                          <a:cs typeface="Tahoma"/>
                        </a:rPr>
                        <a:t>đương</a:t>
                      </a:r>
                      <a:r>
                        <a:rPr sz="1800" spc="85" dirty="0">
                          <a:latin typeface="Tahoma"/>
                          <a:cs typeface="Tahoma"/>
                        </a:rPr>
                        <a:t> </a:t>
                      </a:r>
                      <a:r>
                        <a:rPr sz="1800" dirty="0">
                          <a:latin typeface="Tahoma"/>
                          <a:cs typeface="Tahoma"/>
                        </a:rPr>
                        <a:t>của</a:t>
                      </a:r>
                      <a:r>
                        <a:rPr sz="1800" spc="90" dirty="0">
                          <a:latin typeface="Tahoma"/>
                          <a:cs typeface="Tahoma"/>
                        </a:rPr>
                        <a:t> </a:t>
                      </a:r>
                      <a:r>
                        <a:rPr sz="1800" dirty="0">
                          <a:latin typeface="Tahoma"/>
                          <a:cs typeface="Tahoma"/>
                        </a:rPr>
                        <a:t>dự</a:t>
                      </a:r>
                      <a:r>
                        <a:rPr sz="1800" spc="85" dirty="0">
                          <a:latin typeface="Tahoma"/>
                          <a:cs typeface="Tahoma"/>
                        </a:rPr>
                        <a:t> </a:t>
                      </a:r>
                      <a:r>
                        <a:rPr sz="1800" spc="-25" dirty="0">
                          <a:latin typeface="Tahoma"/>
                          <a:cs typeface="Tahoma"/>
                        </a:rPr>
                        <a:t>án </a:t>
                      </a:r>
                      <a:r>
                        <a:rPr sz="1800" b="1" dirty="0">
                          <a:solidFill>
                            <a:schemeClr val="accent2">
                              <a:lumMod val="50000"/>
                            </a:schemeClr>
                          </a:solidFill>
                          <a:latin typeface="Tahoma"/>
                          <a:cs typeface="Tahoma"/>
                        </a:rPr>
                        <a:t>được</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phân</a:t>
                      </a:r>
                      <a:r>
                        <a:rPr sz="1800" b="1" spc="-1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thành</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03</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loại:</a:t>
                      </a:r>
                      <a:r>
                        <a:rPr sz="1800" b="1" spc="-2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lớn,</a:t>
                      </a:r>
                      <a:r>
                        <a:rPr sz="1800" b="1" spc="-2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trung</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bình</a:t>
                      </a:r>
                      <a:r>
                        <a:rPr sz="1800" b="1" spc="-2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và</a:t>
                      </a:r>
                      <a:r>
                        <a:rPr sz="1800" b="1" spc="-10" dirty="0">
                          <a:solidFill>
                            <a:schemeClr val="accent2">
                              <a:lumMod val="50000"/>
                            </a:schemeClr>
                          </a:solidFill>
                          <a:latin typeface="Tahoma"/>
                          <a:cs typeface="Tahoma"/>
                        </a:rPr>
                        <a:t> </a:t>
                      </a:r>
                      <a:r>
                        <a:rPr sz="1800" b="1" spc="-25" dirty="0">
                          <a:solidFill>
                            <a:schemeClr val="accent2">
                              <a:lumMod val="50000"/>
                            </a:schemeClr>
                          </a:solidFill>
                          <a:latin typeface="Tahoma"/>
                          <a:cs typeface="Tahoma"/>
                        </a:rPr>
                        <a:t>nhỏ</a:t>
                      </a:r>
                      <a:endParaRPr sz="1800" dirty="0">
                        <a:solidFill>
                          <a:schemeClr val="accent2">
                            <a:lumMod val="50000"/>
                          </a:schemeClr>
                        </a:solidFill>
                        <a:latin typeface="Tahoma"/>
                        <a:cs typeface="Tahoma"/>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E7"/>
                    </a:solidFill>
                  </a:tcPr>
                </a:tc>
                <a:extLst>
                  <a:ext uri="{0D108BD9-81ED-4DB2-BD59-A6C34878D82A}">
                    <a16:rowId xmlns:a16="http://schemas.microsoft.com/office/drawing/2014/main" val="10002"/>
                  </a:ext>
                </a:extLst>
              </a:tr>
              <a:tr h="1610577">
                <a:tc>
                  <a:txBody>
                    <a:bodyPr/>
                    <a:lstStyle/>
                    <a:p>
                      <a:pPr>
                        <a:lnSpc>
                          <a:spcPct val="100000"/>
                        </a:lnSpc>
                        <a:spcBef>
                          <a:spcPts val="55"/>
                        </a:spcBef>
                      </a:pPr>
                      <a:endParaRPr sz="2650" dirty="0">
                        <a:solidFill>
                          <a:schemeClr val="accent2">
                            <a:lumMod val="50000"/>
                          </a:schemeClr>
                        </a:solidFill>
                        <a:latin typeface="Times New Roman"/>
                        <a:cs typeface="Times New Roman"/>
                      </a:endParaRPr>
                    </a:p>
                    <a:p>
                      <a:pPr marL="189230">
                        <a:lnSpc>
                          <a:spcPct val="100000"/>
                        </a:lnSpc>
                      </a:pPr>
                      <a:r>
                        <a:rPr sz="1800" b="1" dirty="0">
                          <a:solidFill>
                            <a:schemeClr val="accent2">
                              <a:lumMod val="50000"/>
                            </a:schemeClr>
                          </a:solidFill>
                          <a:latin typeface="Tahoma"/>
                          <a:cs typeface="Tahoma"/>
                        </a:rPr>
                        <a:t>Loại</a:t>
                      </a:r>
                      <a:r>
                        <a:rPr sz="1800" b="1" spc="-30" dirty="0">
                          <a:solidFill>
                            <a:schemeClr val="accent2">
                              <a:lumMod val="50000"/>
                            </a:schemeClr>
                          </a:solidFill>
                          <a:latin typeface="Tahoma"/>
                          <a:cs typeface="Tahoma"/>
                        </a:rPr>
                        <a:t> </a:t>
                      </a:r>
                      <a:r>
                        <a:rPr sz="1800" b="1" spc="-20" dirty="0">
                          <a:solidFill>
                            <a:schemeClr val="accent2">
                              <a:lumMod val="50000"/>
                            </a:schemeClr>
                          </a:solidFill>
                          <a:latin typeface="Tahoma"/>
                          <a:cs typeface="Tahoma"/>
                        </a:rPr>
                        <a:t>hình</a:t>
                      </a:r>
                      <a:endParaRPr sz="1800" dirty="0">
                        <a:solidFill>
                          <a:schemeClr val="accent2">
                            <a:lumMod val="50000"/>
                          </a:schemeClr>
                        </a:solidFill>
                        <a:latin typeface="Tahoma"/>
                        <a:cs typeface="Tahoma"/>
                      </a:endParaRPr>
                    </a:p>
                    <a:p>
                      <a:pPr marL="95250">
                        <a:lnSpc>
                          <a:spcPct val="100000"/>
                        </a:lnSpc>
                        <a:spcBef>
                          <a:spcPts val="434"/>
                        </a:spcBef>
                      </a:pPr>
                      <a:r>
                        <a:rPr sz="1800" b="1" dirty="0">
                          <a:solidFill>
                            <a:schemeClr val="accent2">
                              <a:lumMod val="50000"/>
                            </a:schemeClr>
                          </a:solidFill>
                          <a:latin typeface="Tahoma"/>
                          <a:cs typeface="Tahoma"/>
                        </a:rPr>
                        <a:t>SX,</a:t>
                      </a:r>
                      <a:r>
                        <a:rPr sz="1800" b="1" spc="-1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KD,</a:t>
                      </a:r>
                      <a:r>
                        <a:rPr sz="1800" b="1" spc="-15" dirty="0">
                          <a:solidFill>
                            <a:schemeClr val="accent2">
                              <a:lumMod val="50000"/>
                            </a:schemeClr>
                          </a:solidFill>
                          <a:latin typeface="Tahoma"/>
                          <a:cs typeface="Tahoma"/>
                        </a:rPr>
                        <a:t> </a:t>
                      </a:r>
                      <a:r>
                        <a:rPr sz="1800" b="1" spc="-25" dirty="0">
                          <a:solidFill>
                            <a:schemeClr val="accent2">
                              <a:lumMod val="50000"/>
                            </a:schemeClr>
                          </a:solidFill>
                          <a:latin typeface="Tahoma"/>
                          <a:cs typeface="Tahoma"/>
                        </a:rPr>
                        <a:t>DV</a:t>
                      </a:r>
                      <a:endParaRPr sz="1800" dirty="0">
                        <a:solidFill>
                          <a:schemeClr val="accent2">
                            <a:lumMod val="50000"/>
                          </a:schemeClr>
                        </a:solidFill>
                        <a:latin typeface="Tahoma"/>
                        <a:cs typeface="Tahoma"/>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DCC"/>
                    </a:solidFill>
                  </a:tcPr>
                </a:tc>
                <a:tc>
                  <a:txBody>
                    <a:bodyPr/>
                    <a:lstStyle/>
                    <a:p>
                      <a:pPr marL="376555" indent="-285750">
                        <a:lnSpc>
                          <a:spcPct val="100000"/>
                        </a:lnSpc>
                        <a:spcBef>
                          <a:spcPts val="509"/>
                        </a:spcBef>
                        <a:buAutoNum type="arabicPeriod"/>
                        <a:tabLst>
                          <a:tab pos="377190" algn="l"/>
                        </a:tabLst>
                      </a:pPr>
                      <a:r>
                        <a:rPr sz="1800" b="1" dirty="0">
                          <a:solidFill>
                            <a:schemeClr val="accent2">
                              <a:lumMod val="50000"/>
                            </a:schemeClr>
                          </a:solidFill>
                          <a:latin typeface="Tahoma"/>
                          <a:cs typeface="Tahoma"/>
                        </a:rPr>
                        <a:t>Danh</a:t>
                      </a:r>
                      <a:r>
                        <a:rPr sz="1800" b="1" spc="-3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mục</a:t>
                      </a:r>
                      <a:r>
                        <a:rPr sz="1800" b="1" spc="-2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loại</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hình</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SX,</a:t>
                      </a:r>
                      <a:r>
                        <a:rPr sz="1800" b="1" spc="-1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KD,</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DV</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có</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nguy</a:t>
                      </a:r>
                      <a:r>
                        <a:rPr sz="1800" b="1" spc="-1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cơ</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gây</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ÔNMT </a:t>
                      </a:r>
                      <a:r>
                        <a:rPr sz="1800" b="1" spc="-25" dirty="0">
                          <a:solidFill>
                            <a:schemeClr val="accent2">
                              <a:lumMod val="50000"/>
                            </a:schemeClr>
                          </a:solidFill>
                          <a:latin typeface="Tahoma"/>
                          <a:cs typeface="Tahoma"/>
                        </a:rPr>
                        <a:t>quy</a:t>
                      </a:r>
                      <a:endParaRPr sz="1800" dirty="0">
                        <a:solidFill>
                          <a:schemeClr val="accent2">
                            <a:lumMod val="50000"/>
                          </a:schemeClr>
                        </a:solidFill>
                        <a:latin typeface="Tahoma"/>
                        <a:cs typeface="Tahoma"/>
                      </a:endParaRPr>
                    </a:p>
                    <a:p>
                      <a:pPr marL="91440">
                        <a:lnSpc>
                          <a:spcPct val="100000"/>
                        </a:lnSpc>
                        <a:spcBef>
                          <a:spcPts val="430"/>
                        </a:spcBef>
                      </a:pPr>
                      <a:r>
                        <a:rPr sz="1800" b="1" dirty="0">
                          <a:solidFill>
                            <a:schemeClr val="accent2">
                              <a:lumMod val="50000"/>
                            </a:schemeClr>
                          </a:solidFill>
                          <a:latin typeface="Tahoma"/>
                          <a:cs typeface="Tahoma"/>
                        </a:rPr>
                        <a:t>định</a:t>
                      </a:r>
                      <a:r>
                        <a:rPr sz="1800" b="1" spc="-1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tại</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Phụ</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lục</a:t>
                      </a:r>
                      <a:r>
                        <a:rPr sz="1800" b="1" spc="-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II</a:t>
                      </a:r>
                      <a:r>
                        <a:rPr sz="1800" b="1" spc="-1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N</a:t>
                      </a:r>
                      <a:r>
                        <a:rPr lang="vi-VN" sz="1800" b="1" dirty="0">
                          <a:solidFill>
                            <a:schemeClr val="accent2">
                              <a:lumMod val="50000"/>
                            </a:schemeClr>
                          </a:solidFill>
                          <a:latin typeface="Tahoma"/>
                          <a:cs typeface="Tahoma"/>
                        </a:rPr>
                        <a:t>ghị</a:t>
                      </a:r>
                      <a:r>
                        <a:rPr lang="vi-VN" sz="1800" b="1" baseline="0" dirty="0">
                          <a:solidFill>
                            <a:schemeClr val="accent2">
                              <a:lumMod val="50000"/>
                            </a:schemeClr>
                          </a:solidFill>
                          <a:latin typeface="Tahoma"/>
                          <a:cs typeface="Tahoma"/>
                        </a:rPr>
                        <a:t> định</a:t>
                      </a:r>
                      <a:r>
                        <a:rPr sz="1800" b="1" spc="-10" dirty="0">
                          <a:solidFill>
                            <a:schemeClr val="accent2">
                              <a:lumMod val="50000"/>
                            </a:schemeClr>
                          </a:solidFill>
                          <a:latin typeface="Tahoma"/>
                          <a:cs typeface="Tahoma"/>
                        </a:rPr>
                        <a:t> </a:t>
                      </a:r>
                      <a:r>
                        <a:rPr sz="1800" b="1" spc="-25" dirty="0">
                          <a:solidFill>
                            <a:schemeClr val="accent2">
                              <a:lumMod val="50000"/>
                            </a:schemeClr>
                          </a:solidFill>
                          <a:latin typeface="Tahoma"/>
                          <a:cs typeface="Tahoma"/>
                        </a:rPr>
                        <a:t>08</a:t>
                      </a:r>
                      <a:r>
                        <a:rPr sz="1800" spc="-25" dirty="0">
                          <a:solidFill>
                            <a:schemeClr val="accent2">
                              <a:lumMod val="50000"/>
                            </a:schemeClr>
                          </a:solidFill>
                          <a:latin typeface="Tahoma"/>
                          <a:cs typeface="Tahoma"/>
                        </a:rPr>
                        <a:t>.</a:t>
                      </a:r>
                      <a:endParaRPr sz="1800" dirty="0">
                        <a:solidFill>
                          <a:schemeClr val="accent2">
                            <a:lumMod val="50000"/>
                          </a:schemeClr>
                        </a:solidFill>
                        <a:latin typeface="Tahoma"/>
                        <a:cs typeface="Tahoma"/>
                      </a:endParaRPr>
                    </a:p>
                    <a:p>
                      <a:pPr marL="91440" marR="83185">
                        <a:lnSpc>
                          <a:spcPct val="120000"/>
                        </a:lnSpc>
                        <a:spcBef>
                          <a:spcPts val="5"/>
                        </a:spcBef>
                        <a:buAutoNum type="arabicPeriod" startAt="2"/>
                        <a:tabLst>
                          <a:tab pos="369570" algn="l"/>
                        </a:tabLst>
                      </a:pPr>
                      <a:r>
                        <a:rPr sz="1800" dirty="0">
                          <a:latin typeface="Tahoma"/>
                          <a:cs typeface="Tahoma"/>
                        </a:rPr>
                        <a:t>Loại</a:t>
                      </a:r>
                      <a:r>
                        <a:rPr sz="1800" spc="75" dirty="0">
                          <a:latin typeface="Tahoma"/>
                          <a:cs typeface="Tahoma"/>
                        </a:rPr>
                        <a:t> </a:t>
                      </a:r>
                      <a:r>
                        <a:rPr sz="1800" dirty="0">
                          <a:latin typeface="Tahoma"/>
                          <a:cs typeface="Tahoma"/>
                        </a:rPr>
                        <a:t>hình</a:t>
                      </a:r>
                      <a:r>
                        <a:rPr sz="1800" spc="100" dirty="0">
                          <a:latin typeface="Tahoma"/>
                          <a:cs typeface="Tahoma"/>
                        </a:rPr>
                        <a:t> </a:t>
                      </a:r>
                      <a:r>
                        <a:rPr sz="1800" b="1" dirty="0">
                          <a:solidFill>
                            <a:schemeClr val="accent2">
                              <a:lumMod val="50000"/>
                            </a:schemeClr>
                          </a:solidFill>
                          <a:latin typeface="Tahoma"/>
                          <a:cs typeface="Tahoma"/>
                        </a:rPr>
                        <a:t>SX,</a:t>
                      </a:r>
                      <a:r>
                        <a:rPr sz="1800" b="1" spc="9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KD,</a:t>
                      </a:r>
                      <a:r>
                        <a:rPr sz="1800" b="1" spc="80"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DV</a:t>
                      </a:r>
                      <a:r>
                        <a:rPr sz="1800" b="1" spc="95" dirty="0">
                          <a:solidFill>
                            <a:schemeClr val="accent2">
                              <a:lumMod val="50000"/>
                            </a:schemeClr>
                          </a:solidFill>
                          <a:latin typeface="Tahoma"/>
                          <a:cs typeface="Tahoma"/>
                        </a:rPr>
                        <a:t> </a:t>
                      </a:r>
                      <a:r>
                        <a:rPr sz="1800" b="1" dirty="0">
                          <a:solidFill>
                            <a:schemeClr val="accent2">
                              <a:lumMod val="50000"/>
                            </a:schemeClr>
                          </a:solidFill>
                          <a:latin typeface="Tahoma"/>
                          <a:cs typeface="Tahoma"/>
                        </a:rPr>
                        <a:t>khác</a:t>
                      </a:r>
                      <a:r>
                        <a:rPr sz="1800" b="1" spc="90" dirty="0">
                          <a:solidFill>
                            <a:schemeClr val="accent2">
                              <a:lumMod val="50000"/>
                            </a:schemeClr>
                          </a:solidFill>
                          <a:latin typeface="Tahoma"/>
                          <a:cs typeface="Tahoma"/>
                        </a:rPr>
                        <a:t> </a:t>
                      </a:r>
                      <a:r>
                        <a:rPr sz="1800" dirty="0">
                          <a:latin typeface="Tahoma"/>
                          <a:cs typeface="Tahoma"/>
                        </a:rPr>
                        <a:t>không</a:t>
                      </a:r>
                      <a:r>
                        <a:rPr sz="1800" spc="90" dirty="0">
                          <a:latin typeface="Tahoma"/>
                          <a:cs typeface="Tahoma"/>
                        </a:rPr>
                        <a:t> </a:t>
                      </a:r>
                      <a:r>
                        <a:rPr sz="1800" dirty="0">
                          <a:latin typeface="Tahoma"/>
                          <a:cs typeface="Tahoma"/>
                        </a:rPr>
                        <a:t>thuộc</a:t>
                      </a:r>
                      <a:r>
                        <a:rPr sz="1800" spc="85" dirty="0">
                          <a:latin typeface="Tahoma"/>
                          <a:cs typeface="Tahoma"/>
                        </a:rPr>
                        <a:t> </a:t>
                      </a:r>
                      <a:r>
                        <a:rPr sz="1800" dirty="0">
                          <a:latin typeface="Tahoma"/>
                          <a:cs typeface="Tahoma"/>
                        </a:rPr>
                        <a:t>loại</a:t>
                      </a:r>
                      <a:r>
                        <a:rPr sz="1800" spc="90" dirty="0">
                          <a:latin typeface="Tahoma"/>
                          <a:cs typeface="Tahoma"/>
                        </a:rPr>
                        <a:t> </a:t>
                      </a:r>
                      <a:r>
                        <a:rPr sz="1800" dirty="0">
                          <a:latin typeface="Tahoma"/>
                          <a:cs typeface="Tahoma"/>
                        </a:rPr>
                        <a:t>hình</a:t>
                      </a:r>
                      <a:r>
                        <a:rPr sz="1800" spc="80" dirty="0">
                          <a:latin typeface="Tahoma"/>
                          <a:cs typeface="Tahoma"/>
                        </a:rPr>
                        <a:t> </a:t>
                      </a:r>
                      <a:r>
                        <a:rPr sz="1800" dirty="0">
                          <a:latin typeface="Tahoma"/>
                          <a:cs typeface="Tahoma"/>
                        </a:rPr>
                        <a:t>SX,</a:t>
                      </a:r>
                      <a:r>
                        <a:rPr sz="1800" spc="85" dirty="0">
                          <a:latin typeface="Tahoma"/>
                          <a:cs typeface="Tahoma"/>
                        </a:rPr>
                        <a:t> </a:t>
                      </a:r>
                      <a:r>
                        <a:rPr sz="1800" dirty="0">
                          <a:latin typeface="Tahoma"/>
                          <a:cs typeface="Tahoma"/>
                        </a:rPr>
                        <a:t>KD,</a:t>
                      </a:r>
                      <a:r>
                        <a:rPr sz="1800" spc="95" dirty="0">
                          <a:latin typeface="Tahoma"/>
                          <a:cs typeface="Tahoma"/>
                        </a:rPr>
                        <a:t> </a:t>
                      </a:r>
                      <a:r>
                        <a:rPr sz="1800" dirty="0">
                          <a:latin typeface="Tahoma"/>
                          <a:cs typeface="Tahoma"/>
                        </a:rPr>
                        <a:t>DV</a:t>
                      </a:r>
                      <a:r>
                        <a:rPr sz="1800" spc="95" dirty="0">
                          <a:latin typeface="Tahoma"/>
                          <a:cs typeface="Tahoma"/>
                        </a:rPr>
                        <a:t> </a:t>
                      </a:r>
                      <a:r>
                        <a:rPr sz="1800" spc="-25" dirty="0">
                          <a:latin typeface="Tahoma"/>
                          <a:cs typeface="Tahoma"/>
                        </a:rPr>
                        <a:t>có </a:t>
                      </a:r>
                      <a:r>
                        <a:rPr sz="1800" dirty="0">
                          <a:latin typeface="Tahoma"/>
                          <a:cs typeface="Tahoma"/>
                        </a:rPr>
                        <a:t>nguy</a:t>
                      </a:r>
                      <a:r>
                        <a:rPr sz="1800" spc="-5" dirty="0">
                          <a:latin typeface="Tahoma"/>
                          <a:cs typeface="Tahoma"/>
                        </a:rPr>
                        <a:t> </a:t>
                      </a:r>
                      <a:r>
                        <a:rPr sz="1800" dirty="0">
                          <a:latin typeface="Tahoma"/>
                          <a:cs typeface="Tahoma"/>
                        </a:rPr>
                        <a:t>cơ</a:t>
                      </a:r>
                      <a:r>
                        <a:rPr sz="1800" spc="-5" dirty="0">
                          <a:latin typeface="Tahoma"/>
                          <a:cs typeface="Tahoma"/>
                        </a:rPr>
                        <a:t> </a:t>
                      </a:r>
                      <a:r>
                        <a:rPr sz="1800" dirty="0">
                          <a:latin typeface="Tahoma"/>
                          <a:cs typeface="Tahoma"/>
                        </a:rPr>
                        <a:t>gây</a:t>
                      </a:r>
                      <a:r>
                        <a:rPr sz="1800" spc="5" dirty="0">
                          <a:latin typeface="Tahoma"/>
                          <a:cs typeface="Tahoma"/>
                        </a:rPr>
                        <a:t> </a:t>
                      </a:r>
                      <a:r>
                        <a:rPr sz="1800" spc="-20" dirty="0">
                          <a:latin typeface="Tahoma"/>
                          <a:cs typeface="Tahoma"/>
                        </a:rPr>
                        <a:t>ÔNMT.</a:t>
                      </a:r>
                      <a:endParaRPr sz="1800" dirty="0">
                        <a:latin typeface="Tahoma"/>
                        <a:cs typeface="Tahom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DCC"/>
                    </a:solidFill>
                  </a:tcPr>
                </a:tc>
                <a:extLst>
                  <a:ext uri="{0D108BD9-81ED-4DB2-BD59-A6C34878D82A}">
                    <a16:rowId xmlns:a16="http://schemas.microsoft.com/office/drawing/2014/main" val="10003"/>
                  </a:ext>
                </a:extLst>
              </a:tr>
            </a:tbl>
          </a:graphicData>
        </a:graphic>
      </p:graphicFrame>
      <p:sp>
        <p:nvSpPr>
          <p:cNvPr id="3" name="object 3"/>
          <p:cNvSpPr txBox="1">
            <a:spLocks/>
          </p:cNvSpPr>
          <p:nvPr/>
        </p:nvSpPr>
        <p:spPr>
          <a:xfrm>
            <a:off x="271983" y="380822"/>
            <a:ext cx="8600033" cy="36068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
              <a:spcBef>
                <a:spcPts val="100"/>
              </a:spcBef>
            </a:pPr>
            <a:r>
              <a:rPr lang="vi-VN" sz="2400" dirty="0">
                <a:solidFill>
                  <a:srgbClr val="FF2B1F"/>
                </a:solidFill>
              </a:rPr>
              <a:t>TIÊU</a:t>
            </a:r>
            <a:r>
              <a:rPr lang="vi-VN" sz="2400" spc="-10" dirty="0">
                <a:solidFill>
                  <a:srgbClr val="FF2B1F"/>
                </a:solidFill>
              </a:rPr>
              <a:t> </a:t>
            </a:r>
            <a:r>
              <a:rPr lang="vi-VN" sz="2400" dirty="0">
                <a:solidFill>
                  <a:srgbClr val="FF2B1F"/>
                </a:solidFill>
              </a:rPr>
              <a:t>CHÍ</a:t>
            </a:r>
            <a:r>
              <a:rPr lang="vi-VN" sz="2400" spc="-10" dirty="0">
                <a:solidFill>
                  <a:srgbClr val="FF2B1F"/>
                </a:solidFill>
              </a:rPr>
              <a:t> </a:t>
            </a:r>
            <a:r>
              <a:rPr lang="vi-VN" sz="2400" dirty="0">
                <a:solidFill>
                  <a:srgbClr val="FF2B1F"/>
                </a:solidFill>
              </a:rPr>
              <a:t>MÔI</a:t>
            </a:r>
            <a:r>
              <a:rPr lang="vi-VN" sz="2400" spc="-25" dirty="0">
                <a:solidFill>
                  <a:srgbClr val="FF2B1F"/>
                </a:solidFill>
              </a:rPr>
              <a:t> </a:t>
            </a:r>
            <a:r>
              <a:rPr lang="vi-VN" sz="2400" dirty="0">
                <a:solidFill>
                  <a:srgbClr val="FF2B1F"/>
                </a:solidFill>
              </a:rPr>
              <a:t>TRƯỜNG</a:t>
            </a:r>
            <a:r>
              <a:rPr lang="vi-VN" sz="2400" spc="-10" dirty="0">
                <a:solidFill>
                  <a:srgbClr val="FF2B1F"/>
                </a:solidFill>
              </a:rPr>
              <a:t> </a:t>
            </a:r>
            <a:r>
              <a:rPr lang="vi-VN" sz="2400" dirty="0">
                <a:solidFill>
                  <a:srgbClr val="FF2B1F"/>
                </a:solidFill>
              </a:rPr>
              <a:t>PHÂN</a:t>
            </a:r>
            <a:r>
              <a:rPr lang="vi-VN" sz="2400" spc="-5" dirty="0">
                <a:solidFill>
                  <a:srgbClr val="FF2B1F"/>
                </a:solidFill>
              </a:rPr>
              <a:t> </a:t>
            </a:r>
            <a:r>
              <a:rPr lang="vi-VN" sz="2400" dirty="0">
                <a:solidFill>
                  <a:srgbClr val="FF2B1F"/>
                </a:solidFill>
              </a:rPr>
              <a:t>LOẠI</a:t>
            </a:r>
            <a:r>
              <a:rPr lang="vi-VN" sz="2400" spc="-15" dirty="0">
                <a:solidFill>
                  <a:srgbClr val="FF2B1F"/>
                </a:solidFill>
              </a:rPr>
              <a:t> </a:t>
            </a:r>
            <a:r>
              <a:rPr lang="vi-VN" sz="2400" dirty="0">
                <a:solidFill>
                  <a:srgbClr val="FF2B1F"/>
                </a:solidFill>
              </a:rPr>
              <a:t>DỰ</a:t>
            </a:r>
            <a:r>
              <a:rPr lang="vi-VN" sz="2400" spc="-10" dirty="0">
                <a:solidFill>
                  <a:srgbClr val="FF2B1F"/>
                </a:solidFill>
              </a:rPr>
              <a:t> </a:t>
            </a:r>
            <a:r>
              <a:rPr lang="vi-VN" sz="2400" dirty="0">
                <a:solidFill>
                  <a:srgbClr val="FF2B1F"/>
                </a:solidFill>
              </a:rPr>
              <a:t>ÁN</a:t>
            </a:r>
            <a:r>
              <a:rPr lang="vi-VN" sz="2400" spc="-25" dirty="0">
                <a:solidFill>
                  <a:srgbClr val="FF2B1F"/>
                </a:solidFill>
              </a:rPr>
              <a:t> </a:t>
            </a:r>
            <a:r>
              <a:rPr lang="vi-VN" sz="2400" dirty="0">
                <a:solidFill>
                  <a:srgbClr val="FF2B1F"/>
                </a:solidFill>
              </a:rPr>
              <a:t>ĐẦU</a:t>
            </a:r>
            <a:r>
              <a:rPr lang="vi-VN" sz="2400" spc="-5" dirty="0">
                <a:solidFill>
                  <a:srgbClr val="FF2B1F"/>
                </a:solidFill>
              </a:rPr>
              <a:t> </a:t>
            </a:r>
            <a:r>
              <a:rPr lang="vi-VN" sz="2400" spc="-25" dirty="0">
                <a:solidFill>
                  <a:srgbClr val="FF2B1F"/>
                </a:solidFill>
              </a:rPr>
              <a:t>TƯ</a:t>
            </a:r>
            <a:endParaRPr lang="vi-VN" sz="2400" dirty="0"/>
          </a:p>
        </p:txBody>
      </p:sp>
    </p:spTree>
    <p:extLst>
      <p:ext uri="{BB962C8B-B14F-4D97-AF65-F5344CB8AC3E}">
        <p14:creationId xmlns:p14="http://schemas.microsoft.com/office/powerpoint/2010/main" val="332739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1797</TotalTime>
  <Words>5709</Words>
  <Application>Microsoft Office PowerPoint</Application>
  <PresentationFormat>On-screen Show (4:3)</PresentationFormat>
  <Paragraphs>548</Paragraphs>
  <Slides>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MS Mincho</vt:lpstr>
      <vt:lpstr>Arial</vt:lpstr>
      <vt:lpstr>Calibri</vt:lpstr>
      <vt:lpstr>Calibri Light</vt:lpstr>
      <vt:lpstr>Tahoma</vt:lpstr>
      <vt:lpstr>Times New Roman</vt:lpstr>
      <vt:lpstr>Wingdings</vt:lpstr>
      <vt:lpstr>Wingdings 3</vt:lpstr>
      <vt:lpstr>Office Theme</vt:lpstr>
      <vt:lpstr>SỞ TÀI NGUYÊN VÀ MÔI TRƯỜNG HÀ TĨNH</vt:lpstr>
      <vt:lpstr>PowerPoint Presentation</vt:lpstr>
      <vt:lpstr>PowerPoint Presentation</vt:lpstr>
      <vt:lpstr>GIẤY PHÉP MÔI TRƯỜNG (Điều 39 Luật BVMT)</vt:lpstr>
      <vt:lpstr>PowerPoint Presentation</vt:lpstr>
      <vt:lpstr>ĐỐI TƯỢNG PHẢI CÓ GPMT DO UBND CẤP HUYỆN CẤP SẼ LOẠI TRỪ NHỮNG ĐỐI TƯỢNG SAU: </vt:lpstr>
      <vt:lpstr>ĐỐI TƯỢNG PHẢI CÓ GPMT  DO UBND CẤP HUYỆN CẤP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ĐsTM, ĐTM, GPMT, ĐKMT/MIỄN ĐKMT</vt:lpstr>
      <vt:lpstr>GIẤY PHÉP MÔI TRƯỜNG (GPMT)</vt:lpstr>
      <vt:lpstr>GIẤY PHÉP MÔI TRƯỜNG (GPMT)</vt:lpstr>
      <vt:lpstr>PowerPoint Presentation</vt:lpstr>
      <vt:lpstr>PowerPoint Presentation</vt:lpstr>
      <vt:lpstr>PowerPoint Presentation</vt:lpstr>
      <vt:lpstr>4. Hồ sơ, trình tự, thủ tục giấy phép môi trường cấp huyện, đăng ký môi trường cấp xã </vt:lpstr>
      <vt:lpstr>  1. Đối tượng phải có GPMT cấp huyện (Điều 39 Luật Bảo vệ môi trường)   </vt:lpstr>
      <vt:lpstr>PowerPoint Presentation</vt:lpstr>
      <vt:lpstr>Thời hạn giải quyết:   + Trường hợp 1: 15 ngày làm việc, kể từ ngày nhận đủ hồ sơ hợp lệ đối với các Trường hợp sau đây:   • Dự án đầu tư, cơ sở không thuộc đối tượng phải vận hành thử nghiệm công trình xử lý chất thải;  • Dự án đầu tư, cơ sở đấu nối nước thải vào hệ thống thu gom, xử lý nước thải tập trung của khu sản xuất, kinh doanh, dịch vụ tập trung, cụm công nghiệp và đáp ứng các yêu cầu sau đây: không thuộc loại hình sản xuất, kinh doanh, dịch vụ có nguy cơ gây ô nhiễm môi trường; không thuộc trường hợp phải quan trắc khí thải tự động, liên tục, quan trắc định kỳ theo quy định tại Nghị định số 08/2022/NĐ-CP.  + Trường hợp 2: 30 ngày làm việc kể từ ngày nhận được đầy đủ hồ sơ hợp lệ đối với các Trường hợp còn lại. </vt:lpstr>
      <vt:lpstr>PowerPoint Presentation</vt:lpstr>
      <vt:lpstr>Điều kiện thực hiện TTHC: Thay đổi tên dự án đầu tư, cơ sở hoặc chủ dự án đầu tư, cơ sở khác với giấy phép môi trường đã được cấp.</vt:lpstr>
      <vt:lpstr>Điều kiện thực hiện TTHC: Thay đổi nội dung cấp phép quy định tại khoản 2 Điều 40 Luật Bảo vệ môi trường 2020 theo đề nghị của chủ dự án đầu tư, cơ sở hoặc theo quy định 476 của pháp luật, trừ trường hợp quy định tại điểm b khoản 3 Điều 44 Luật Bảo vệ môi trường 2020.</vt:lpstr>
      <vt:lpstr>PowerPoint Presentation</vt:lpstr>
      <vt:lpstr>PowerPoint Presentation</vt:lpstr>
      <vt:lpstr>PowerPoint Presentation</vt:lpstr>
      <vt:lpstr>4. Một số trách nhiệm chính của các cơ sở sản xuất, kinh doanh, dịch vụ trong công tác bảo vệ môi trường (gọi tắt là Cơ sở)</vt:lpstr>
      <vt:lpstr>II. Một số trách nhiệm chính của các cơ sở sản xuất, kinh doanh, dịch vụ  </vt:lpstr>
      <vt:lpstr>PowerPoint Presentation</vt:lpstr>
      <vt:lpstr>II. Một số trách nhiệm chính của các cơ sở sản xuất, kinh doanh, dịch vụ</vt:lpstr>
      <vt:lpstr>Báo cáo công tác BVMT (Điều 119 Luật BVMT; Mục 3 Chương V TT 02) </vt:lpstr>
      <vt:lpstr>Công khai, cung cấp thông tin môi trường Điều 101, Điều102 Nghị định 08/2022/NĐ-CP </vt:lpstr>
      <vt:lpstr>TRÂN TRỌNG CẢM ƠN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437</cp:revision>
  <cp:lastPrinted>2022-09-21T08:27:56Z</cp:lastPrinted>
  <dcterms:created xsi:type="dcterms:W3CDTF">2022-07-14T14:49:01Z</dcterms:created>
  <dcterms:modified xsi:type="dcterms:W3CDTF">2022-09-22T03:48:05Z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2022-03-25T00:00:00Z</vt:filetime>
  </property>
  <property fmtid="{D5CDD505-2E9C-101B-9397-08002B2CF9AE}" pid="3" name="LastSaved">
    <vt:filetime>2022-07-14T00:00:00Z</vt:filetime>
  </property>
  <property fmtid="{D5CDD505-2E9C-101B-9397-08002B2CF9AE}" pid="4" name="Producer">
    <vt:lpwstr>macOS Version 12.2.1 (Build 21D62) Quartz PDFContext</vt:lpwstr>
  </property>
</Properties>
</file>